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5" r:id="rId2"/>
    <p:sldId id="26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4FFC23A-A3B7-4123-ADEB-B6658C2FF957}">
          <p14:sldIdLst>
            <p14:sldId id="265"/>
          </p14:sldIdLst>
        </p14:section>
        <p14:section name="Menu" id="{21C4937E-A702-47A5-BE30-738BBBB2E1A1}">
          <p14:sldIdLst>
            <p14:sldId id="266"/>
          </p14:sldIdLst>
        </p14:section>
        <p14:section name="Slides" id="{505B9C07-1988-4854-A1A5-A73E394FA156}">
          <p14:sldIdLst>
            <p14:sldId id="257"/>
            <p14:sldId id="258"/>
            <p14:sldId id="259"/>
            <p14:sldId id="261"/>
            <p14:sldId id="260"/>
            <p14:sldId id="262"/>
            <p14:sldId id="263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2310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gobertBacsi/Mega-Action-Platformer-Vizsga-Remek" TargetMode="External"/><Relationship Id="rId2" Type="http://schemas.openxmlformats.org/officeDocument/2006/relationships/hyperlink" Target="https://incolgames.itch.io/dungeon-platformer-tile-set-pixel-art" TargetMode="External"/><Relationship Id="rId1" Type="http://schemas.openxmlformats.org/officeDocument/2006/relationships/hyperlink" Target="https://ansimuz.itch.io/super-grotto-escape-pack" TargetMode="External"/><Relationship Id="rId4" Type="http://schemas.openxmlformats.org/officeDocument/2006/relationships/hyperlink" Target="https://www.unrealengine.com/en-US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gobertBacsi/Mega-Action-Platformer-Vizsga-Remek" TargetMode="External"/><Relationship Id="rId2" Type="http://schemas.openxmlformats.org/officeDocument/2006/relationships/hyperlink" Target="https://incolgames.itch.io/dungeon-platformer-tile-set-pixel-art" TargetMode="External"/><Relationship Id="rId1" Type="http://schemas.openxmlformats.org/officeDocument/2006/relationships/hyperlink" Target="https://ansimuz.itch.io/super-grotto-escape-pack" TargetMode="External"/><Relationship Id="rId4" Type="http://schemas.openxmlformats.org/officeDocument/2006/relationships/hyperlink" Target="https://www.unrealengine.com/en-U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13FCBB-782F-490B-8D03-47609B4FF0E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342A7DB-EE31-43D1-A3A4-7A856F78CE53}">
      <dgm:prSet/>
      <dgm:spPr/>
      <dgm:t>
        <a:bodyPr/>
        <a:lstStyle/>
        <a:p>
          <a:r>
            <a:rPr lang="hu-HU" b="0" i="0" dirty="0"/>
            <a:t>A játéknak van weboldala ahol fiókot lehet létrehozni amibe a weboldalon és a játékba is be lehet jelentkezni, fiók nélkül nem lehet menteni. Létrehoztunk a weboldalon egy scoreboardot is.</a:t>
          </a:r>
          <a:endParaRPr lang="en-US" dirty="0"/>
        </a:p>
      </dgm:t>
    </dgm:pt>
    <dgm:pt modelId="{5B6B71DD-C22A-4D58-B7C5-B1B2D7EC06DA}" type="parTrans" cxnId="{639A689D-7277-4792-B98E-914F1FFAAFD3}">
      <dgm:prSet/>
      <dgm:spPr/>
      <dgm:t>
        <a:bodyPr/>
        <a:lstStyle/>
        <a:p>
          <a:endParaRPr lang="en-US"/>
        </a:p>
      </dgm:t>
    </dgm:pt>
    <dgm:pt modelId="{CDF0A064-73A9-4C7E-A67C-E01AD9B72A8D}" type="sibTrans" cxnId="{639A689D-7277-4792-B98E-914F1FFAAFD3}">
      <dgm:prSet/>
      <dgm:spPr/>
      <dgm:t>
        <a:bodyPr/>
        <a:lstStyle/>
        <a:p>
          <a:endParaRPr lang="en-US"/>
        </a:p>
      </dgm:t>
    </dgm:pt>
    <dgm:pt modelId="{4032EEDE-3010-4174-B33D-1A3A35A05EBC}">
      <dgm:prSet/>
      <dgm:spPr/>
      <dgm:t>
        <a:bodyPr/>
        <a:lstStyle/>
        <a:p>
          <a:r>
            <a:rPr lang="hu-HU" b="0" i="0"/>
            <a:t>Az adatbázis sql nyelven lett elkészítve.</a:t>
          </a:r>
          <a:endParaRPr lang="en-US"/>
        </a:p>
      </dgm:t>
    </dgm:pt>
    <dgm:pt modelId="{B65D41CF-C5DB-4F4C-AB53-2BE5A7679BBE}" type="parTrans" cxnId="{45708EE8-B82C-429E-8DC3-A7ADCC043004}">
      <dgm:prSet/>
      <dgm:spPr/>
      <dgm:t>
        <a:bodyPr/>
        <a:lstStyle/>
        <a:p>
          <a:endParaRPr lang="en-US"/>
        </a:p>
      </dgm:t>
    </dgm:pt>
    <dgm:pt modelId="{94BA2F1E-BD65-41FC-8AFE-A6A7D15A91C8}" type="sibTrans" cxnId="{45708EE8-B82C-429E-8DC3-A7ADCC043004}">
      <dgm:prSet/>
      <dgm:spPr/>
      <dgm:t>
        <a:bodyPr/>
        <a:lstStyle/>
        <a:p>
          <a:endParaRPr lang="en-US"/>
        </a:p>
      </dgm:t>
    </dgm:pt>
    <dgm:pt modelId="{25B8D3F7-1821-4218-9886-21852B732FAB}" type="pres">
      <dgm:prSet presAssocID="{5213FCBB-782F-490B-8D03-47609B4FF0E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63E981F-2FBC-4AF5-AD06-CDF0EA1DA2D0}" type="pres">
      <dgm:prSet presAssocID="{8342A7DB-EE31-43D1-A3A4-7A856F78CE53}" presName="hierRoot1" presStyleCnt="0"/>
      <dgm:spPr/>
    </dgm:pt>
    <dgm:pt modelId="{09AFA4C3-A080-48F9-BFB4-18FA3FA53BE2}" type="pres">
      <dgm:prSet presAssocID="{8342A7DB-EE31-43D1-A3A4-7A856F78CE53}" presName="composite" presStyleCnt="0"/>
      <dgm:spPr/>
    </dgm:pt>
    <dgm:pt modelId="{BC5D3BA1-E965-4E49-B4DA-17AD49C89579}" type="pres">
      <dgm:prSet presAssocID="{8342A7DB-EE31-43D1-A3A4-7A856F78CE53}" presName="background" presStyleLbl="node0" presStyleIdx="0" presStyleCnt="2"/>
      <dgm:spPr/>
    </dgm:pt>
    <dgm:pt modelId="{9DB0D02A-1375-43CA-9CAE-E142A178635D}" type="pres">
      <dgm:prSet presAssocID="{8342A7DB-EE31-43D1-A3A4-7A856F78CE53}" presName="text" presStyleLbl="fgAcc0" presStyleIdx="0" presStyleCnt="2">
        <dgm:presLayoutVars>
          <dgm:chPref val="3"/>
        </dgm:presLayoutVars>
      </dgm:prSet>
      <dgm:spPr/>
    </dgm:pt>
    <dgm:pt modelId="{9E8115E7-9C6E-4B32-8171-7BB1FF93865B}" type="pres">
      <dgm:prSet presAssocID="{8342A7DB-EE31-43D1-A3A4-7A856F78CE53}" presName="hierChild2" presStyleCnt="0"/>
      <dgm:spPr/>
    </dgm:pt>
    <dgm:pt modelId="{34AB5A9E-A99A-4012-934F-8089B5FBF53F}" type="pres">
      <dgm:prSet presAssocID="{4032EEDE-3010-4174-B33D-1A3A35A05EBC}" presName="hierRoot1" presStyleCnt="0"/>
      <dgm:spPr/>
    </dgm:pt>
    <dgm:pt modelId="{4135F937-1067-44E8-8A06-9296DFE98872}" type="pres">
      <dgm:prSet presAssocID="{4032EEDE-3010-4174-B33D-1A3A35A05EBC}" presName="composite" presStyleCnt="0"/>
      <dgm:spPr/>
    </dgm:pt>
    <dgm:pt modelId="{E687FE48-53BF-4747-96A7-44C9E04433FD}" type="pres">
      <dgm:prSet presAssocID="{4032EEDE-3010-4174-B33D-1A3A35A05EBC}" presName="background" presStyleLbl="node0" presStyleIdx="1" presStyleCnt="2"/>
      <dgm:spPr/>
    </dgm:pt>
    <dgm:pt modelId="{290C48F1-DEB8-4722-BF33-D458F2C54604}" type="pres">
      <dgm:prSet presAssocID="{4032EEDE-3010-4174-B33D-1A3A35A05EBC}" presName="text" presStyleLbl="fgAcc0" presStyleIdx="1" presStyleCnt="2">
        <dgm:presLayoutVars>
          <dgm:chPref val="3"/>
        </dgm:presLayoutVars>
      </dgm:prSet>
      <dgm:spPr/>
    </dgm:pt>
    <dgm:pt modelId="{9ADB6F4E-47D5-4295-BB45-99C2E9F70951}" type="pres">
      <dgm:prSet presAssocID="{4032EEDE-3010-4174-B33D-1A3A35A05EBC}" presName="hierChild2" presStyleCnt="0"/>
      <dgm:spPr/>
    </dgm:pt>
  </dgm:ptLst>
  <dgm:cxnLst>
    <dgm:cxn modelId="{9FB1FA00-7CC4-44DC-88D7-E405DB1B5309}" type="presOf" srcId="{8342A7DB-EE31-43D1-A3A4-7A856F78CE53}" destId="{9DB0D02A-1375-43CA-9CAE-E142A178635D}" srcOrd="0" destOrd="0" presId="urn:microsoft.com/office/officeart/2005/8/layout/hierarchy1"/>
    <dgm:cxn modelId="{3B196A01-4963-4600-8153-0D0E9EA1BFFD}" type="presOf" srcId="{4032EEDE-3010-4174-B33D-1A3A35A05EBC}" destId="{290C48F1-DEB8-4722-BF33-D458F2C54604}" srcOrd="0" destOrd="0" presId="urn:microsoft.com/office/officeart/2005/8/layout/hierarchy1"/>
    <dgm:cxn modelId="{639A689D-7277-4792-B98E-914F1FFAAFD3}" srcId="{5213FCBB-782F-490B-8D03-47609B4FF0E1}" destId="{8342A7DB-EE31-43D1-A3A4-7A856F78CE53}" srcOrd="0" destOrd="0" parTransId="{5B6B71DD-C22A-4D58-B7C5-B1B2D7EC06DA}" sibTransId="{CDF0A064-73A9-4C7E-A67C-E01AD9B72A8D}"/>
    <dgm:cxn modelId="{CE3A75B4-9289-4F45-AA7F-87E7D3EDCD83}" type="presOf" srcId="{5213FCBB-782F-490B-8D03-47609B4FF0E1}" destId="{25B8D3F7-1821-4218-9886-21852B732FAB}" srcOrd="0" destOrd="0" presId="urn:microsoft.com/office/officeart/2005/8/layout/hierarchy1"/>
    <dgm:cxn modelId="{45708EE8-B82C-429E-8DC3-A7ADCC043004}" srcId="{5213FCBB-782F-490B-8D03-47609B4FF0E1}" destId="{4032EEDE-3010-4174-B33D-1A3A35A05EBC}" srcOrd="1" destOrd="0" parTransId="{B65D41CF-C5DB-4F4C-AB53-2BE5A7679BBE}" sibTransId="{94BA2F1E-BD65-41FC-8AFE-A6A7D15A91C8}"/>
    <dgm:cxn modelId="{14418080-941E-4ACD-A7BB-C5987CDDB85E}" type="presParOf" srcId="{25B8D3F7-1821-4218-9886-21852B732FAB}" destId="{763E981F-2FBC-4AF5-AD06-CDF0EA1DA2D0}" srcOrd="0" destOrd="0" presId="urn:microsoft.com/office/officeart/2005/8/layout/hierarchy1"/>
    <dgm:cxn modelId="{E9765E9C-16C4-4A4F-989C-F394FA290FAD}" type="presParOf" srcId="{763E981F-2FBC-4AF5-AD06-CDF0EA1DA2D0}" destId="{09AFA4C3-A080-48F9-BFB4-18FA3FA53BE2}" srcOrd="0" destOrd="0" presId="urn:microsoft.com/office/officeart/2005/8/layout/hierarchy1"/>
    <dgm:cxn modelId="{C4DAC17B-9D45-4738-834A-372B4196C762}" type="presParOf" srcId="{09AFA4C3-A080-48F9-BFB4-18FA3FA53BE2}" destId="{BC5D3BA1-E965-4E49-B4DA-17AD49C89579}" srcOrd="0" destOrd="0" presId="urn:microsoft.com/office/officeart/2005/8/layout/hierarchy1"/>
    <dgm:cxn modelId="{60FCE101-889E-43EA-8588-47E3AFC78210}" type="presParOf" srcId="{09AFA4C3-A080-48F9-BFB4-18FA3FA53BE2}" destId="{9DB0D02A-1375-43CA-9CAE-E142A178635D}" srcOrd="1" destOrd="0" presId="urn:microsoft.com/office/officeart/2005/8/layout/hierarchy1"/>
    <dgm:cxn modelId="{B866F8C4-14E8-437F-A09E-7E146940C0BE}" type="presParOf" srcId="{763E981F-2FBC-4AF5-AD06-CDF0EA1DA2D0}" destId="{9E8115E7-9C6E-4B32-8171-7BB1FF93865B}" srcOrd="1" destOrd="0" presId="urn:microsoft.com/office/officeart/2005/8/layout/hierarchy1"/>
    <dgm:cxn modelId="{3600B13A-B025-46A5-8117-6EEC47108D5D}" type="presParOf" srcId="{25B8D3F7-1821-4218-9886-21852B732FAB}" destId="{34AB5A9E-A99A-4012-934F-8089B5FBF53F}" srcOrd="1" destOrd="0" presId="urn:microsoft.com/office/officeart/2005/8/layout/hierarchy1"/>
    <dgm:cxn modelId="{B16D2B3C-A8D6-410B-90B3-775C6D278684}" type="presParOf" srcId="{34AB5A9E-A99A-4012-934F-8089B5FBF53F}" destId="{4135F937-1067-44E8-8A06-9296DFE98872}" srcOrd="0" destOrd="0" presId="urn:microsoft.com/office/officeart/2005/8/layout/hierarchy1"/>
    <dgm:cxn modelId="{F23EAFC8-267E-437A-B4CA-E59841714215}" type="presParOf" srcId="{4135F937-1067-44E8-8A06-9296DFE98872}" destId="{E687FE48-53BF-4747-96A7-44C9E04433FD}" srcOrd="0" destOrd="0" presId="urn:microsoft.com/office/officeart/2005/8/layout/hierarchy1"/>
    <dgm:cxn modelId="{746C3A03-27B4-4A7C-A3E4-D3AD9B6666B2}" type="presParOf" srcId="{4135F937-1067-44E8-8A06-9296DFE98872}" destId="{290C48F1-DEB8-4722-BF33-D458F2C54604}" srcOrd="1" destOrd="0" presId="urn:microsoft.com/office/officeart/2005/8/layout/hierarchy1"/>
    <dgm:cxn modelId="{6008933F-E928-4F04-84A9-59C45ACF1ACD}" type="presParOf" srcId="{34AB5A9E-A99A-4012-934F-8089B5FBF53F}" destId="{9ADB6F4E-47D5-4295-BB45-99C2E9F7095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64F31D-62E6-49F3-8EF1-884161CBFDD8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F96CC33-09A5-4360-9543-9EE4B5AAE701}">
      <dgm:prSet/>
      <dgm:spPr/>
      <dgm:t>
        <a:bodyPr/>
        <a:lstStyle/>
        <a:p>
          <a:r>
            <a:rPr lang="hu-HU"/>
            <a:t>Minimum Gépigény:</a:t>
          </a:r>
          <a:endParaRPr lang="en-US"/>
        </a:p>
      </dgm:t>
    </dgm:pt>
    <dgm:pt modelId="{FC45E8C9-3855-446F-82DD-D7786AC51081}" type="parTrans" cxnId="{719B5344-0C60-4A04-8EB1-D41F171DA107}">
      <dgm:prSet/>
      <dgm:spPr/>
      <dgm:t>
        <a:bodyPr/>
        <a:lstStyle/>
        <a:p>
          <a:endParaRPr lang="en-US"/>
        </a:p>
      </dgm:t>
    </dgm:pt>
    <dgm:pt modelId="{2620F359-DFB1-4052-9F0F-B8470BF5A590}" type="sibTrans" cxnId="{719B5344-0C60-4A04-8EB1-D41F171DA107}">
      <dgm:prSet/>
      <dgm:spPr/>
      <dgm:t>
        <a:bodyPr/>
        <a:lstStyle/>
        <a:p>
          <a:endParaRPr lang="en-US"/>
        </a:p>
      </dgm:t>
    </dgm:pt>
    <dgm:pt modelId="{29FB79D9-010A-45E0-AD81-2F97E619676D}">
      <dgm:prSet/>
      <dgm:spPr/>
      <dgm:t>
        <a:bodyPr/>
        <a:lstStyle/>
        <a:p>
          <a:r>
            <a:rPr lang="hu-HU"/>
            <a:t>OS: Windows 10 (64-bit) / Windows 11 (64-bit)</a:t>
          </a:r>
          <a:endParaRPr lang="en-US"/>
        </a:p>
      </dgm:t>
    </dgm:pt>
    <dgm:pt modelId="{BF1B899B-5BBF-4951-BB4E-9E76AA69B2A9}" type="parTrans" cxnId="{3501D04F-ED33-44D1-9FC8-21BDFF70EBD6}">
      <dgm:prSet/>
      <dgm:spPr/>
      <dgm:t>
        <a:bodyPr/>
        <a:lstStyle/>
        <a:p>
          <a:endParaRPr lang="en-US"/>
        </a:p>
      </dgm:t>
    </dgm:pt>
    <dgm:pt modelId="{8678F455-4872-4088-A29A-9C16EB733B3A}" type="sibTrans" cxnId="{3501D04F-ED33-44D1-9FC8-21BDFF70EBD6}">
      <dgm:prSet/>
      <dgm:spPr/>
      <dgm:t>
        <a:bodyPr/>
        <a:lstStyle/>
        <a:p>
          <a:endParaRPr lang="en-US"/>
        </a:p>
      </dgm:t>
    </dgm:pt>
    <dgm:pt modelId="{C45DC7D1-97AB-4F5E-9798-EBD35370ABE3}">
      <dgm:prSet/>
      <dgm:spPr/>
      <dgm:t>
        <a:bodyPr/>
        <a:lstStyle/>
        <a:p>
          <a:r>
            <a:rPr lang="hu-HU"/>
            <a:t>Processzor: Intel Core i5-2500K / AMD FX-6300</a:t>
          </a:r>
          <a:endParaRPr lang="en-US"/>
        </a:p>
      </dgm:t>
    </dgm:pt>
    <dgm:pt modelId="{762AB8A4-DC93-44A5-BC3D-86434B51ED02}" type="parTrans" cxnId="{82293AE5-4ED5-4B0D-82C6-72A585739B5B}">
      <dgm:prSet/>
      <dgm:spPr/>
      <dgm:t>
        <a:bodyPr/>
        <a:lstStyle/>
        <a:p>
          <a:endParaRPr lang="en-US"/>
        </a:p>
      </dgm:t>
    </dgm:pt>
    <dgm:pt modelId="{608A870E-CD5C-4778-B8EA-D3FD74C59785}" type="sibTrans" cxnId="{82293AE5-4ED5-4B0D-82C6-72A585739B5B}">
      <dgm:prSet/>
      <dgm:spPr/>
      <dgm:t>
        <a:bodyPr/>
        <a:lstStyle/>
        <a:p>
          <a:endParaRPr lang="en-US"/>
        </a:p>
      </dgm:t>
    </dgm:pt>
    <dgm:pt modelId="{A09CD2AB-AE27-4EA1-B576-50FF3FD27B0F}">
      <dgm:prSet/>
      <dgm:spPr/>
      <dgm:t>
        <a:bodyPr/>
        <a:lstStyle/>
        <a:p>
          <a:r>
            <a:rPr lang="hu-HU"/>
            <a:t>Memória: 6 GB RAM</a:t>
          </a:r>
          <a:endParaRPr lang="en-US"/>
        </a:p>
      </dgm:t>
    </dgm:pt>
    <dgm:pt modelId="{D741E904-8425-443B-9867-FE976F53B042}" type="parTrans" cxnId="{EB334652-A1D0-4678-AD58-861CB8D68666}">
      <dgm:prSet/>
      <dgm:spPr/>
      <dgm:t>
        <a:bodyPr/>
        <a:lstStyle/>
        <a:p>
          <a:endParaRPr lang="en-US"/>
        </a:p>
      </dgm:t>
    </dgm:pt>
    <dgm:pt modelId="{01F5CB20-6395-41B7-BC49-89D11C367651}" type="sibTrans" cxnId="{EB334652-A1D0-4678-AD58-861CB8D68666}">
      <dgm:prSet/>
      <dgm:spPr/>
      <dgm:t>
        <a:bodyPr/>
        <a:lstStyle/>
        <a:p>
          <a:endParaRPr lang="en-US"/>
        </a:p>
      </dgm:t>
    </dgm:pt>
    <dgm:pt modelId="{D74D5F24-94B6-4878-A42A-347A39690730}">
      <dgm:prSet/>
      <dgm:spPr/>
      <dgm:t>
        <a:bodyPr/>
        <a:lstStyle/>
        <a:p>
          <a:r>
            <a:rPr lang="hu-HU"/>
            <a:t>GPU: NVIDIA GeForce GTX 960 / AMD Radeon R7 370 (4GB VRAM)</a:t>
          </a:r>
          <a:endParaRPr lang="en-US"/>
        </a:p>
      </dgm:t>
    </dgm:pt>
    <dgm:pt modelId="{9DF8C42B-59E7-4F33-A092-3A11A1674C4E}" type="parTrans" cxnId="{E4EC4BD5-511A-438B-8FA8-CB3680584F54}">
      <dgm:prSet/>
      <dgm:spPr/>
      <dgm:t>
        <a:bodyPr/>
        <a:lstStyle/>
        <a:p>
          <a:endParaRPr lang="en-US"/>
        </a:p>
      </dgm:t>
    </dgm:pt>
    <dgm:pt modelId="{77D62A98-C5CA-4C91-B6E4-5AC9825EEC83}" type="sibTrans" cxnId="{E4EC4BD5-511A-438B-8FA8-CB3680584F54}">
      <dgm:prSet/>
      <dgm:spPr/>
      <dgm:t>
        <a:bodyPr/>
        <a:lstStyle/>
        <a:p>
          <a:endParaRPr lang="en-US"/>
        </a:p>
      </dgm:t>
    </dgm:pt>
    <dgm:pt modelId="{11E7E1F7-AAEB-463A-96C3-679F5067E57C}">
      <dgm:prSet/>
      <dgm:spPr/>
      <dgm:t>
        <a:bodyPr/>
        <a:lstStyle/>
        <a:p>
          <a:r>
            <a:rPr lang="hu-HU"/>
            <a:t>DirectX: Version 11</a:t>
          </a:r>
          <a:endParaRPr lang="en-US"/>
        </a:p>
      </dgm:t>
    </dgm:pt>
    <dgm:pt modelId="{206BA2AF-B8B3-4ACA-918D-797BDD96E934}" type="parTrans" cxnId="{A130BD5F-C94C-4095-97E1-A9FFDCCCE827}">
      <dgm:prSet/>
      <dgm:spPr/>
      <dgm:t>
        <a:bodyPr/>
        <a:lstStyle/>
        <a:p>
          <a:endParaRPr lang="en-US"/>
        </a:p>
      </dgm:t>
    </dgm:pt>
    <dgm:pt modelId="{452D7420-302B-4F14-8F94-EF10448430C0}" type="sibTrans" cxnId="{A130BD5F-C94C-4095-97E1-A9FFDCCCE827}">
      <dgm:prSet/>
      <dgm:spPr/>
      <dgm:t>
        <a:bodyPr/>
        <a:lstStyle/>
        <a:p>
          <a:endParaRPr lang="en-US"/>
        </a:p>
      </dgm:t>
    </dgm:pt>
    <dgm:pt modelId="{BFC5C345-1EC8-4992-A84C-FA2109794ADC}">
      <dgm:prSet/>
      <dgm:spPr/>
      <dgm:t>
        <a:bodyPr/>
        <a:lstStyle/>
        <a:p>
          <a:r>
            <a:rPr lang="hu-HU"/>
            <a:t>Tárhely: 10 GB tárhely</a:t>
          </a:r>
          <a:endParaRPr lang="en-US"/>
        </a:p>
      </dgm:t>
    </dgm:pt>
    <dgm:pt modelId="{30AD0898-E4CF-4823-8BA7-ACD5E48CE7CB}" type="parTrans" cxnId="{82C4BDE1-9A2F-4CA8-96B3-188B7B43B29C}">
      <dgm:prSet/>
      <dgm:spPr/>
      <dgm:t>
        <a:bodyPr/>
        <a:lstStyle/>
        <a:p>
          <a:endParaRPr lang="en-US"/>
        </a:p>
      </dgm:t>
    </dgm:pt>
    <dgm:pt modelId="{17645F41-2A3D-48E5-B7AA-3CD6317918FA}" type="sibTrans" cxnId="{82C4BDE1-9A2F-4CA8-96B3-188B7B43B29C}">
      <dgm:prSet/>
      <dgm:spPr/>
      <dgm:t>
        <a:bodyPr/>
        <a:lstStyle/>
        <a:p>
          <a:endParaRPr lang="en-US"/>
        </a:p>
      </dgm:t>
    </dgm:pt>
    <dgm:pt modelId="{23D4C4C9-8779-42B8-9898-D6F8B24D04D0}">
      <dgm:prSet/>
      <dgm:spPr/>
      <dgm:t>
        <a:bodyPr/>
        <a:lstStyle/>
        <a:p>
          <a:r>
            <a:rPr lang="hu-HU" dirty="0"/>
            <a:t>Megjegyzések: 1080p felbontás, 60 FPS</a:t>
          </a:r>
          <a:endParaRPr lang="en-US" dirty="0"/>
        </a:p>
      </dgm:t>
    </dgm:pt>
    <dgm:pt modelId="{E9F07910-BE27-4F39-8850-2803DB288447}" type="parTrans" cxnId="{9B324991-88AB-4BF5-81FE-4FC3D0C7308B}">
      <dgm:prSet/>
      <dgm:spPr/>
      <dgm:t>
        <a:bodyPr/>
        <a:lstStyle/>
        <a:p>
          <a:endParaRPr lang="en-US"/>
        </a:p>
      </dgm:t>
    </dgm:pt>
    <dgm:pt modelId="{41C68E89-3C3B-4112-A6DB-DC57C4C97FF9}" type="sibTrans" cxnId="{9B324991-88AB-4BF5-81FE-4FC3D0C7308B}">
      <dgm:prSet/>
      <dgm:spPr/>
      <dgm:t>
        <a:bodyPr/>
        <a:lstStyle/>
        <a:p>
          <a:endParaRPr lang="en-US"/>
        </a:p>
      </dgm:t>
    </dgm:pt>
    <dgm:pt modelId="{A47071B8-3BD3-4391-87F0-8C7046D322CD}" type="pres">
      <dgm:prSet presAssocID="{A064F31D-62E6-49F3-8EF1-884161CBFDD8}" presName="vert0" presStyleCnt="0">
        <dgm:presLayoutVars>
          <dgm:dir/>
          <dgm:animOne val="branch"/>
          <dgm:animLvl val="lvl"/>
        </dgm:presLayoutVars>
      </dgm:prSet>
      <dgm:spPr/>
    </dgm:pt>
    <dgm:pt modelId="{578849E4-BD29-41AF-9108-FF840E21DF13}" type="pres">
      <dgm:prSet presAssocID="{FF96CC33-09A5-4360-9543-9EE4B5AAE701}" presName="thickLine" presStyleLbl="alignNode1" presStyleIdx="0" presStyleCnt="8"/>
      <dgm:spPr/>
    </dgm:pt>
    <dgm:pt modelId="{64AFBF24-C3B9-49CA-AABD-F19F4A56FD84}" type="pres">
      <dgm:prSet presAssocID="{FF96CC33-09A5-4360-9543-9EE4B5AAE701}" presName="horz1" presStyleCnt="0"/>
      <dgm:spPr/>
    </dgm:pt>
    <dgm:pt modelId="{4EA4FA18-C29C-4699-9CF7-953981862950}" type="pres">
      <dgm:prSet presAssocID="{FF96CC33-09A5-4360-9543-9EE4B5AAE701}" presName="tx1" presStyleLbl="revTx" presStyleIdx="0" presStyleCnt="8"/>
      <dgm:spPr/>
    </dgm:pt>
    <dgm:pt modelId="{FD492265-3C89-4B94-8C7B-DEE6BEB96EB7}" type="pres">
      <dgm:prSet presAssocID="{FF96CC33-09A5-4360-9543-9EE4B5AAE701}" presName="vert1" presStyleCnt="0"/>
      <dgm:spPr/>
    </dgm:pt>
    <dgm:pt modelId="{68407054-AF71-4F20-B2F2-A34BB942D239}" type="pres">
      <dgm:prSet presAssocID="{29FB79D9-010A-45E0-AD81-2F97E619676D}" presName="thickLine" presStyleLbl="alignNode1" presStyleIdx="1" presStyleCnt="8"/>
      <dgm:spPr/>
    </dgm:pt>
    <dgm:pt modelId="{E25986DB-84A4-4080-A858-F87A4620AE97}" type="pres">
      <dgm:prSet presAssocID="{29FB79D9-010A-45E0-AD81-2F97E619676D}" presName="horz1" presStyleCnt="0"/>
      <dgm:spPr/>
    </dgm:pt>
    <dgm:pt modelId="{AC17121A-D81C-4A05-98CD-0E9B4699E5BD}" type="pres">
      <dgm:prSet presAssocID="{29FB79D9-010A-45E0-AD81-2F97E619676D}" presName="tx1" presStyleLbl="revTx" presStyleIdx="1" presStyleCnt="8"/>
      <dgm:spPr/>
    </dgm:pt>
    <dgm:pt modelId="{EEA345C2-1F4E-4E7E-864E-26B01460C31F}" type="pres">
      <dgm:prSet presAssocID="{29FB79D9-010A-45E0-AD81-2F97E619676D}" presName="vert1" presStyleCnt="0"/>
      <dgm:spPr/>
    </dgm:pt>
    <dgm:pt modelId="{EA450C95-8C64-41BF-9756-D0CD68405F83}" type="pres">
      <dgm:prSet presAssocID="{C45DC7D1-97AB-4F5E-9798-EBD35370ABE3}" presName="thickLine" presStyleLbl="alignNode1" presStyleIdx="2" presStyleCnt="8"/>
      <dgm:spPr/>
    </dgm:pt>
    <dgm:pt modelId="{C9BACD9C-06EE-43B9-91E2-CC4C61D38C5D}" type="pres">
      <dgm:prSet presAssocID="{C45DC7D1-97AB-4F5E-9798-EBD35370ABE3}" presName="horz1" presStyleCnt="0"/>
      <dgm:spPr/>
    </dgm:pt>
    <dgm:pt modelId="{FF8671E1-1FA5-4272-9BA0-4E5B7673058F}" type="pres">
      <dgm:prSet presAssocID="{C45DC7D1-97AB-4F5E-9798-EBD35370ABE3}" presName="tx1" presStyleLbl="revTx" presStyleIdx="2" presStyleCnt="8"/>
      <dgm:spPr/>
    </dgm:pt>
    <dgm:pt modelId="{B6A040CC-D7E4-4263-8F0A-C37EE45EB8D1}" type="pres">
      <dgm:prSet presAssocID="{C45DC7D1-97AB-4F5E-9798-EBD35370ABE3}" presName="vert1" presStyleCnt="0"/>
      <dgm:spPr/>
    </dgm:pt>
    <dgm:pt modelId="{B9D0DE72-B276-4D9E-B9CC-11A2065D36AF}" type="pres">
      <dgm:prSet presAssocID="{A09CD2AB-AE27-4EA1-B576-50FF3FD27B0F}" presName="thickLine" presStyleLbl="alignNode1" presStyleIdx="3" presStyleCnt="8"/>
      <dgm:spPr/>
    </dgm:pt>
    <dgm:pt modelId="{B1B13288-DF2F-4FF9-B989-9245A0117859}" type="pres">
      <dgm:prSet presAssocID="{A09CD2AB-AE27-4EA1-B576-50FF3FD27B0F}" presName="horz1" presStyleCnt="0"/>
      <dgm:spPr/>
    </dgm:pt>
    <dgm:pt modelId="{6F06A78D-88E2-408C-8140-F100C1839412}" type="pres">
      <dgm:prSet presAssocID="{A09CD2AB-AE27-4EA1-B576-50FF3FD27B0F}" presName="tx1" presStyleLbl="revTx" presStyleIdx="3" presStyleCnt="8"/>
      <dgm:spPr/>
    </dgm:pt>
    <dgm:pt modelId="{071BACD6-A169-421C-9590-502F15EF34D6}" type="pres">
      <dgm:prSet presAssocID="{A09CD2AB-AE27-4EA1-B576-50FF3FD27B0F}" presName="vert1" presStyleCnt="0"/>
      <dgm:spPr/>
    </dgm:pt>
    <dgm:pt modelId="{0BE0B5CD-18D8-4507-85B3-E98CD49CBD00}" type="pres">
      <dgm:prSet presAssocID="{D74D5F24-94B6-4878-A42A-347A39690730}" presName="thickLine" presStyleLbl="alignNode1" presStyleIdx="4" presStyleCnt="8"/>
      <dgm:spPr/>
    </dgm:pt>
    <dgm:pt modelId="{C45FAD97-491F-4A05-B644-0AADFEB34D32}" type="pres">
      <dgm:prSet presAssocID="{D74D5F24-94B6-4878-A42A-347A39690730}" presName="horz1" presStyleCnt="0"/>
      <dgm:spPr/>
    </dgm:pt>
    <dgm:pt modelId="{D70BAB37-4DB1-4E41-AF7F-AC73D1CC4E5F}" type="pres">
      <dgm:prSet presAssocID="{D74D5F24-94B6-4878-A42A-347A39690730}" presName="tx1" presStyleLbl="revTx" presStyleIdx="4" presStyleCnt="8"/>
      <dgm:spPr/>
    </dgm:pt>
    <dgm:pt modelId="{A76C8621-5062-4A8C-947F-2B5DB1ECF384}" type="pres">
      <dgm:prSet presAssocID="{D74D5F24-94B6-4878-A42A-347A39690730}" presName="vert1" presStyleCnt="0"/>
      <dgm:spPr/>
    </dgm:pt>
    <dgm:pt modelId="{2D1981E7-314B-4A4F-A4CD-CDD58D865FD7}" type="pres">
      <dgm:prSet presAssocID="{11E7E1F7-AAEB-463A-96C3-679F5067E57C}" presName="thickLine" presStyleLbl="alignNode1" presStyleIdx="5" presStyleCnt="8"/>
      <dgm:spPr/>
    </dgm:pt>
    <dgm:pt modelId="{9670AA81-0ACB-436F-94C4-965FBEBA2EAD}" type="pres">
      <dgm:prSet presAssocID="{11E7E1F7-AAEB-463A-96C3-679F5067E57C}" presName="horz1" presStyleCnt="0"/>
      <dgm:spPr/>
    </dgm:pt>
    <dgm:pt modelId="{D62AD38C-C9CB-48DE-A644-CFB9FD92C368}" type="pres">
      <dgm:prSet presAssocID="{11E7E1F7-AAEB-463A-96C3-679F5067E57C}" presName="tx1" presStyleLbl="revTx" presStyleIdx="5" presStyleCnt="8"/>
      <dgm:spPr/>
    </dgm:pt>
    <dgm:pt modelId="{1830DED7-E5DC-429E-AD2A-CE7EF7AD54AF}" type="pres">
      <dgm:prSet presAssocID="{11E7E1F7-AAEB-463A-96C3-679F5067E57C}" presName="vert1" presStyleCnt="0"/>
      <dgm:spPr/>
    </dgm:pt>
    <dgm:pt modelId="{EB185AFE-E5CD-4016-A752-908C824068AA}" type="pres">
      <dgm:prSet presAssocID="{BFC5C345-1EC8-4992-A84C-FA2109794ADC}" presName="thickLine" presStyleLbl="alignNode1" presStyleIdx="6" presStyleCnt="8"/>
      <dgm:spPr/>
    </dgm:pt>
    <dgm:pt modelId="{C4090D78-EA56-47AA-95AC-D8A05081CA5E}" type="pres">
      <dgm:prSet presAssocID="{BFC5C345-1EC8-4992-A84C-FA2109794ADC}" presName="horz1" presStyleCnt="0"/>
      <dgm:spPr/>
    </dgm:pt>
    <dgm:pt modelId="{E8D3CAB7-7568-494F-BAEA-7D039D119FED}" type="pres">
      <dgm:prSet presAssocID="{BFC5C345-1EC8-4992-A84C-FA2109794ADC}" presName="tx1" presStyleLbl="revTx" presStyleIdx="6" presStyleCnt="8"/>
      <dgm:spPr/>
    </dgm:pt>
    <dgm:pt modelId="{C9F5299C-84D1-49B2-A000-6D154C32803A}" type="pres">
      <dgm:prSet presAssocID="{BFC5C345-1EC8-4992-A84C-FA2109794ADC}" presName="vert1" presStyleCnt="0"/>
      <dgm:spPr/>
    </dgm:pt>
    <dgm:pt modelId="{3C6C1893-2583-4D4A-A23D-6957B4F1B661}" type="pres">
      <dgm:prSet presAssocID="{23D4C4C9-8779-42B8-9898-D6F8B24D04D0}" presName="thickLine" presStyleLbl="alignNode1" presStyleIdx="7" presStyleCnt="8"/>
      <dgm:spPr/>
    </dgm:pt>
    <dgm:pt modelId="{F3E703A1-5532-40F9-9DB7-D5FEDB2C2EEB}" type="pres">
      <dgm:prSet presAssocID="{23D4C4C9-8779-42B8-9898-D6F8B24D04D0}" presName="horz1" presStyleCnt="0"/>
      <dgm:spPr/>
    </dgm:pt>
    <dgm:pt modelId="{A7183B63-DC95-4007-8E8E-37A5B1B79476}" type="pres">
      <dgm:prSet presAssocID="{23D4C4C9-8779-42B8-9898-D6F8B24D04D0}" presName="tx1" presStyleLbl="revTx" presStyleIdx="7" presStyleCnt="8"/>
      <dgm:spPr/>
    </dgm:pt>
    <dgm:pt modelId="{BB75D659-E142-44D0-A8D6-5AB8130492B9}" type="pres">
      <dgm:prSet presAssocID="{23D4C4C9-8779-42B8-9898-D6F8B24D04D0}" presName="vert1" presStyleCnt="0"/>
      <dgm:spPr/>
    </dgm:pt>
  </dgm:ptLst>
  <dgm:cxnLst>
    <dgm:cxn modelId="{A130BD5F-C94C-4095-97E1-A9FFDCCCE827}" srcId="{A064F31D-62E6-49F3-8EF1-884161CBFDD8}" destId="{11E7E1F7-AAEB-463A-96C3-679F5067E57C}" srcOrd="5" destOrd="0" parTransId="{206BA2AF-B8B3-4ACA-918D-797BDD96E934}" sibTransId="{452D7420-302B-4F14-8F94-EF10448430C0}"/>
    <dgm:cxn modelId="{719B5344-0C60-4A04-8EB1-D41F171DA107}" srcId="{A064F31D-62E6-49F3-8EF1-884161CBFDD8}" destId="{FF96CC33-09A5-4360-9543-9EE4B5AAE701}" srcOrd="0" destOrd="0" parTransId="{FC45E8C9-3855-446F-82DD-D7786AC51081}" sibTransId="{2620F359-DFB1-4052-9F0F-B8470BF5A590}"/>
    <dgm:cxn modelId="{988D566C-17F8-4924-8D81-CACD44E2211C}" type="presOf" srcId="{23D4C4C9-8779-42B8-9898-D6F8B24D04D0}" destId="{A7183B63-DC95-4007-8E8E-37A5B1B79476}" srcOrd="0" destOrd="0" presId="urn:microsoft.com/office/officeart/2008/layout/LinedList"/>
    <dgm:cxn modelId="{3501D04F-ED33-44D1-9FC8-21BDFF70EBD6}" srcId="{A064F31D-62E6-49F3-8EF1-884161CBFDD8}" destId="{29FB79D9-010A-45E0-AD81-2F97E619676D}" srcOrd="1" destOrd="0" parTransId="{BF1B899B-5BBF-4951-BB4E-9E76AA69B2A9}" sibTransId="{8678F455-4872-4088-A29A-9C16EB733B3A}"/>
    <dgm:cxn modelId="{EB334652-A1D0-4678-AD58-861CB8D68666}" srcId="{A064F31D-62E6-49F3-8EF1-884161CBFDD8}" destId="{A09CD2AB-AE27-4EA1-B576-50FF3FD27B0F}" srcOrd="3" destOrd="0" parTransId="{D741E904-8425-443B-9867-FE976F53B042}" sibTransId="{01F5CB20-6395-41B7-BC49-89D11C367651}"/>
    <dgm:cxn modelId="{B5F77054-843C-4D69-BE50-12C3EB15BD16}" type="presOf" srcId="{BFC5C345-1EC8-4992-A84C-FA2109794ADC}" destId="{E8D3CAB7-7568-494F-BAEA-7D039D119FED}" srcOrd="0" destOrd="0" presId="urn:microsoft.com/office/officeart/2008/layout/LinedList"/>
    <dgm:cxn modelId="{8C4DD555-F7D4-41F8-828F-24D0C1C10342}" type="presOf" srcId="{A09CD2AB-AE27-4EA1-B576-50FF3FD27B0F}" destId="{6F06A78D-88E2-408C-8140-F100C1839412}" srcOrd="0" destOrd="0" presId="urn:microsoft.com/office/officeart/2008/layout/LinedList"/>
    <dgm:cxn modelId="{3423F87E-3C9D-43A2-B574-3AC1EAFF408E}" type="presOf" srcId="{11E7E1F7-AAEB-463A-96C3-679F5067E57C}" destId="{D62AD38C-C9CB-48DE-A644-CFB9FD92C368}" srcOrd="0" destOrd="0" presId="urn:microsoft.com/office/officeart/2008/layout/LinedList"/>
    <dgm:cxn modelId="{9B324991-88AB-4BF5-81FE-4FC3D0C7308B}" srcId="{A064F31D-62E6-49F3-8EF1-884161CBFDD8}" destId="{23D4C4C9-8779-42B8-9898-D6F8B24D04D0}" srcOrd="7" destOrd="0" parTransId="{E9F07910-BE27-4F39-8850-2803DB288447}" sibTransId="{41C68E89-3C3B-4112-A6DB-DC57C4C97FF9}"/>
    <dgm:cxn modelId="{2CF08C98-E501-4033-9503-72191001976A}" type="presOf" srcId="{D74D5F24-94B6-4878-A42A-347A39690730}" destId="{D70BAB37-4DB1-4E41-AF7F-AC73D1CC4E5F}" srcOrd="0" destOrd="0" presId="urn:microsoft.com/office/officeart/2008/layout/LinedList"/>
    <dgm:cxn modelId="{887262A4-E48E-4CD5-A3D2-B4B288155B8E}" type="presOf" srcId="{A064F31D-62E6-49F3-8EF1-884161CBFDD8}" destId="{A47071B8-3BD3-4391-87F0-8C7046D322CD}" srcOrd="0" destOrd="0" presId="urn:microsoft.com/office/officeart/2008/layout/LinedList"/>
    <dgm:cxn modelId="{DA0EC0D3-EF5C-4192-9675-52B0CD415F5E}" type="presOf" srcId="{C45DC7D1-97AB-4F5E-9798-EBD35370ABE3}" destId="{FF8671E1-1FA5-4272-9BA0-4E5B7673058F}" srcOrd="0" destOrd="0" presId="urn:microsoft.com/office/officeart/2008/layout/LinedList"/>
    <dgm:cxn modelId="{E4EC4BD5-511A-438B-8FA8-CB3680584F54}" srcId="{A064F31D-62E6-49F3-8EF1-884161CBFDD8}" destId="{D74D5F24-94B6-4878-A42A-347A39690730}" srcOrd="4" destOrd="0" parTransId="{9DF8C42B-59E7-4F33-A092-3A11A1674C4E}" sibTransId="{77D62A98-C5CA-4C91-B6E4-5AC9825EEC83}"/>
    <dgm:cxn modelId="{599570D5-38B5-4E0B-ACF9-8CB5923CA39A}" type="presOf" srcId="{29FB79D9-010A-45E0-AD81-2F97E619676D}" destId="{AC17121A-D81C-4A05-98CD-0E9B4699E5BD}" srcOrd="0" destOrd="0" presId="urn:microsoft.com/office/officeart/2008/layout/LinedList"/>
    <dgm:cxn modelId="{82C4BDE1-9A2F-4CA8-96B3-188B7B43B29C}" srcId="{A064F31D-62E6-49F3-8EF1-884161CBFDD8}" destId="{BFC5C345-1EC8-4992-A84C-FA2109794ADC}" srcOrd="6" destOrd="0" parTransId="{30AD0898-E4CF-4823-8BA7-ACD5E48CE7CB}" sibTransId="{17645F41-2A3D-48E5-B7AA-3CD6317918FA}"/>
    <dgm:cxn modelId="{82293AE5-4ED5-4B0D-82C6-72A585739B5B}" srcId="{A064F31D-62E6-49F3-8EF1-884161CBFDD8}" destId="{C45DC7D1-97AB-4F5E-9798-EBD35370ABE3}" srcOrd="2" destOrd="0" parTransId="{762AB8A4-DC93-44A5-BC3D-86434B51ED02}" sibTransId="{608A870E-CD5C-4778-B8EA-D3FD74C59785}"/>
    <dgm:cxn modelId="{92EEEDF4-9F7E-455B-B850-DE2F470A73E8}" type="presOf" srcId="{FF96CC33-09A5-4360-9543-9EE4B5AAE701}" destId="{4EA4FA18-C29C-4699-9CF7-953981862950}" srcOrd="0" destOrd="0" presId="urn:microsoft.com/office/officeart/2008/layout/LinedList"/>
    <dgm:cxn modelId="{474BE0D7-4669-4985-8987-DE9BC707DACC}" type="presParOf" srcId="{A47071B8-3BD3-4391-87F0-8C7046D322CD}" destId="{578849E4-BD29-41AF-9108-FF840E21DF13}" srcOrd="0" destOrd="0" presId="urn:microsoft.com/office/officeart/2008/layout/LinedList"/>
    <dgm:cxn modelId="{D64E4863-A6F2-4DCC-9261-30ADE9A5689B}" type="presParOf" srcId="{A47071B8-3BD3-4391-87F0-8C7046D322CD}" destId="{64AFBF24-C3B9-49CA-AABD-F19F4A56FD84}" srcOrd="1" destOrd="0" presId="urn:microsoft.com/office/officeart/2008/layout/LinedList"/>
    <dgm:cxn modelId="{CCEB7772-FD42-417B-B50E-F11C9941925E}" type="presParOf" srcId="{64AFBF24-C3B9-49CA-AABD-F19F4A56FD84}" destId="{4EA4FA18-C29C-4699-9CF7-953981862950}" srcOrd="0" destOrd="0" presId="urn:microsoft.com/office/officeart/2008/layout/LinedList"/>
    <dgm:cxn modelId="{AE36BB12-4A27-4CD4-9B3C-74D16185E64A}" type="presParOf" srcId="{64AFBF24-C3B9-49CA-AABD-F19F4A56FD84}" destId="{FD492265-3C89-4B94-8C7B-DEE6BEB96EB7}" srcOrd="1" destOrd="0" presId="urn:microsoft.com/office/officeart/2008/layout/LinedList"/>
    <dgm:cxn modelId="{43AAC1D8-3A3E-4A6C-8557-B912571F3382}" type="presParOf" srcId="{A47071B8-3BD3-4391-87F0-8C7046D322CD}" destId="{68407054-AF71-4F20-B2F2-A34BB942D239}" srcOrd="2" destOrd="0" presId="urn:microsoft.com/office/officeart/2008/layout/LinedList"/>
    <dgm:cxn modelId="{978077C1-EE2E-460F-A22D-B92CDFDFB5EE}" type="presParOf" srcId="{A47071B8-3BD3-4391-87F0-8C7046D322CD}" destId="{E25986DB-84A4-4080-A858-F87A4620AE97}" srcOrd="3" destOrd="0" presId="urn:microsoft.com/office/officeart/2008/layout/LinedList"/>
    <dgm:cxn modelId="{7DF5C392-20A2-498B-8294-12419CE33C81}" type="presParOf" srcId="{E25986DB-84A4-4080-A858-F87A4620AE97}" destId="{AC17121A-D81C-4A05-98CD-0E9B4699E5BD}" srcOrd="0" destOrd="0" presId="urn:microsoft.com/office/officeart/2008/layout/LinedList"/>
    <dgm:cxn modelId="{664B763D-BC48-454C-8B8D-A5ABBC1DC8F8}" type="presParOf" srcId="{E25986DB-84A4-4080-A858-F87A4620AE97}" destId="{EEA345C2-1F4E-4E7E-864E-26B01460C31F}" srcOrd="1" destOrd="0" presId="urn:microsoft.com/office/officeart/2008/layout/LinedList"/>
    <dgm:cxn modelId="{4E9D833E-3873-4C38-A8E4-C313398DDF2F}" type="presParOf" srcId="{A47071B8-3BD3-4391-87F0-8C7046D322CD}" destId="{EA450C95-8C64-41BF-9756-D0CD68405F83}" srcOrd="4" destOrd="0" presId="urn:microsoft.com/office/officeart/2008/layout/LinedList"/>
    <dgm:cxn modelId="{0030CDBB-7BC5-460F-B59D-20DCB182091F}" type="presParOf" srcId="{A47071B8-3BD3-4391-87F0-8C7046D322CD}" destId="{C9BACD9C-06EE-43B9-91E2-CC4C61D38C5D}" srcOrd="5" destOrd="0" presId="urn:microsoft.com/office/officeart/2008/layout/LinedList"/>
    <dgm:cxn modelId="{8D1BEFC9-EF91-43B3-B8D8-CBF85A790E81}" type="presParOf" srcId="{C9BACD9C-06EE-43B9-91E2-CC4C61D38C5D}" destId="{FF8671E1-1FA5-4272-9BA0-4E5B7673058F}" srcOrd="0" destOrd="0" presId="urn:microsoft.com/office/officeart/2008/layout/LinedList"/>
    <dgm:cxn modelId="{6F431ED3-BD97-4816-9551-635EB6C8F896}" type="presParOf" srcId="{C9BACD9C-06EE-43B9-91E2-CC4C61D38C5D}" destId="{B6A040CC-D7E4-4263-8F0A-C37EE45EB8D1}" srcOrd="1" destOrd="0" presId="urn:microsoft.com/office/officeart/2008/layout/LinedList"/>
    <dgm:cxn modelId="{9DB74B55-B297-4239-BADA-FFA6FE910173}" type="presParOf" srcId="{A47071B8-3BD3-4391-87F0-8C7046D322CD}" destId="{B9D0DE72-B276-4D9E-B9CC-11A2065D36AF}" srcOrd="6" destOrd="0" presId="urn:microsoft.com/office/officeart/2008/layout/LinedList"/>
    <dgm:cxn modelId="{690144F9-A956-443C-B0D5-9348DF1E48AA}" type="presParOf" srcId="{A47071B8-3BD3-4391-87F0-8C7046D322CD}" destId="{B1B13288-DF2F-4FF9-B989-9245A0117859}" srcOrd="7" destOrd="0" presId="urn:microsoft.com/office/officeart/2008/layout/LinedList"/>
    <dgm:cxn modelId="{A9868A60-78E3-4752-B3FD-AA46CA900491}" type="presParOf" srcId="{B1B13288-DF2F-4FF9-B989-9245A0117859}" destId="{6F06A78D-88E2-408C-8140-F100C1839412}" srcOrd="0" destOrd="0" presId="urn:microsoft.com/office/officeart/2008/layout/LinedList"/>
    <dgm:cxn modelId="{93E0E89F-47A0-4E7E-8B22-AC1FEAE5EAF0}" type="presParOf" srcId="{B1B13288-DF2F-4FF9-B989-9245A0117859}" destId="{071BACD6-A169-421C-9590-502F15EF34D6}" srcOrd="1" destOrd="0" presId="urn:microsoft.com/office/officeart/2008/layout/LinedList"/>
    <dgm:cxn modelId="{E3469BE9-249A-421D-9223-D3FDAE9EF6C6}" type="presParOf" srcId="{A47071B8-3BD3-4391-87F0-8C7046D322CD}" destId="{0BE0B5CD-18D8-4507-85B3-E98CD49CBD00}" srcOrd="8" destOrd="0" presId="urn:microsoft.com/office/officeart/2008/layout/LinedList"/>
    <dgm:cxn modelId="{BB161301-1A77-4C75-910B-40ACFE41C262}" type="presParOf" srcId="{A47071B8-3BD3-4391-87F0-8C7046D322CD}" destId="{C45FAD97-491F-4A05-B644-0AADFEB34D32}" srcOrd="9" destOrd="0" presId="urn:microsoft.com/office/officeart/2008/layout/LinedList"/>
    <dgm:cxn modelId="{CD0F6F5F-EAFF-483C-8D02-F70E3361EA42}" type="presParOf" srcId="{C45FAD97-491F-4A05-B644-0AADFEB34D32}" destId="{D70BAB37-4DB1-4E41-AF7F-AC73D1CC4E5F}" srcOrd="0" destOrd="0" presId="urn:microsoft.com/office/officeart/2008/layout/LinedList"/>
    <dgm:cxn modelId="{17741868-EDF0-4CD4-8F59-D7B80218214D}" type="presParOf" srcId="{C45FAD97-491F-4A05-B644-0AADFEB34D32}" destId="{A76C8621-5062-4A8C-947F-2B5DB1ECF384}" srcOrd="1" destOrd="0" presId="urn:microsoft.com/office/officeart/2008/layout/LinedList"/>
    <dgm:cxn modelId="{94E57B68-B8DF-48D1-8A15-23ECBEDAF176}" type="presParOf" srcId="{A47071B8-3BD3-4391-87F0-8C7046D322CD}" destId="{2D1981E7-314B-4A4F-A4CD-CDD58D865FD7}" srcOrd="10" destOrd="0" presId="urn:microsoft.com/office/officeart/2008/layout/LinedList"/>
    <dgm:cxn modelId="{A35DCF2B-0DF1-408E-950B-8B16DB418CBA}" type="presParOf" srcId="{A47071B8-3BD3-4391-87F0-8C7046D322CD}" destId="{9670AA81-0ACB-436F-94C4-965FBEBA2EAD}" srcOrd="11" destOrd="0" presId="urn:microsoft.com/office/officeart/2008/layout/LinedList"/>
    <dgm:cxn modelId="{24E05636-9947-4364-B3F2-D259FD43050C}" type="presParOf" srcId="{9670AA81-0ACB-436F-94C4-965FBEBA2EAD}" destId="{D62AD38C-C9CB-48DE-A644-CFB9FD92C368}" srcOrd="0" destOrd="0" presId="urn:microsoft.com/office/officeart/2008/layout/LinedList"/>
    <dgm:cxn modelId="{59833DED-5B7B-4787-AA41-EBA049CC90EE}" type="presParOf" srcId="{9670AA81-0ACB-436F-94C4-965FBEBA2EAD}" destId="{1830DED7-E5DC-429E-AD2A-CE7EF7AD54AF}" srcOrd="1" destOrd="0" presId="urn:microsoft.com/office/officeart/2008/layout/LinedList"/>
    <dgm:cxn modelId="{AA13A450-4198-46A5-87FC-9DA500522676}" type="presParOf" srcId="{A47071B8-3BD3-4391-87F0-8C7046D322CD}" destId="{EB185AFE-E5CD-4016-A752-908C824068AA}" srcOrd="12" destOrd="0" presId="urn:microsoft.com/office/officeart/2008/layout/LinedList"/>
    <dgm:cxn modelId="{9E2EAAD3-0EFF-42B7-BAA9-90A4EAA6431D}" type="presParOf" srcId="{A47071B8-3BD3-4391-87F0-8C7046D322CD}" destId="{C4090D78-EA56-47AA-95AC-D8A05081CA5E}" srcOrd="13" destOrd="0" presId="urn:microsoft.com/office/officeart/2008/layout/LinedList"/>
    <dgm:cxn modelId="{18DB6950-3B4E-464E-9346-58821CF9BF96}" type="presParOf" srcId="{C4090D78-EA56-47AA-95AC-D8A05081CA5E}" destId="{E8D3CAB7-7568-494F-BAEA-7D039D119FED}" srcOrd="0" destOrd="0" presId="urn:microsoft.com/office/officeart/2008/layout/LinedList"/>
    <dgm:cxn modelId="{69FEE4D7-AC70-4D6B-A3A1-81EDEAF39EF0}" type="presParOf" srcId="{C4090D78-EA56-47AA-95AC-D8A05081CA5E}" destId="{C9F5299C-84D1-49B2-A000-6D154C32803A}" srcOrd="1" destOrd="0" presId="urn:microsoft.com/office/officeart/2008/layout/LinedList"/>
    <dgm:cxn modelId="{909AB30E-246E-419D-A34D-46334475E787}" type="presParOf" srcId="{A47071B8-3BD3-4391-87F0-8C7046D322CD}" destId="{3C6C1893-2583-4D4A-A23D-6957B4F1B661}" srcOrd="14" destOrd="0" presId="urn:microsoft.com/office/officeart/2008/layout/LinedList"/>
    <dgm:cxn modelId="{6F2EEFB5-E51F-4964-AACD-9466A0C0E653}" type="presParOf" srcId="{A47071B8-3BD3-4391-87F0-8C7046D322CD}" destId="{F3E703A1-5532-40F9-9DB7-D5FEDB2C2EEB}" srcOrd="15" destOrd="0" presId="urn:microsoft.com/office/officeart/2008/layout/LinedList"/>
    <dgm:cxn modelId="{CB16B7C9-F514-40B4-BBB9-6AA762D84826}" type="presParOf" srcId="{F3E703A1-5532-40F9-9DB7-D5FEDB2C2EEB}" destId="{A7183B63-DC95-4007-8E8E-37A5B1B79476}" srcOrd="0" destOrd="0" presId="urn:microsoft.com/office/officeart/2008/layout/LinedList"/>
    <dgm:cxn modelId="{F0956A70-2ED2-4408-A766-6F8014E2EF71}" type="presParOf" srcId="{F3E703A1-5532-40F9-9DB7-D5FEDB2C2EEB}" destId="{BB75D659-E142-44D0-A8D6-5AB8130492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5CBFB5-2C1D-4BA8-991C-8541E0DF296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4BB43C6-D04F-482E-B33F-7975ABC34884}">
      <dgm:prSet/>
      <dgm:spPr/>
      <dgm:t>
        <a:bodyPr/>
        <a:lstStyle/>
        <a:p>
          <a:r>
            <a:rPr lang="hu-HU"/>
            <a:t>Assetek: </a:t>
          </a:r>
          <a:r>
            <a:rPr lang="hu-HU">
              <a:hlinkClick xmlns:r="http://schemas.openxmlformats.org/officeDocument/2006/relationships" r:id="rId1"/>
            </a:rPr>
            <a:t>https://ansimuz.itch.io/super-grotto-escape-pack</a:t>
          </a:r>
          <a:endParaRPr lang="en-US"/>
        </a:p>
      </dgm:t>
    </dgm:pt>
    <dgm:pt modelId="{A6678DD4-2D3A-4965-96E7-E8A5D15788F1}" type="parTrans" cxnId="{19193163-C8A8-420F-96D0-F2674C927496}">
      <dgm:prSet/>
      <dgm:spPr/>
      <dgm:t>
        <a:bodyPr/>
        <a:lstStyle/>
        <a:p>
          <a:endParaRPr lang="en-US"/>
        </a:p>
      </dgm:t>
    </dgm:pt>
    <dgm:pt modelId="{5CF3E9EF-4570-4E1B-9039-97863548C339}" type="sibTrans" cxnId="{19193163-C8A8-420F-96D0-F2674C927496}">
      <dgm:prSet/>
      <dgm:spPr/>
      <dgm:t>
        <a:bodyPr/>
        <a:lstStyle/>
        <a:p>
          <a:endParaRPr lang="en-US"/>
        </a:p>
      </dgm:t>
    </dgm:pt>
    <dgm:pt modelId="{32E89DD8-6539-42E4-A719-B0832CE980B7}">
      <dgm:prSet/>
      <dgm:spPr/>
      <dgm:t>
        <a:bodyPr/>
        <a:lstStyle/>
        <a:p>
          <a:r>
            <a:rPr lang="hu-HU" dirty="0"/>
            <a:t>Assetek 2: </a:t>
          </a:r>
          <a:r>
            <a:rPr lang="hu-HU" dirty="0">
              <a:hlinkClick xmlns:r="http://schemas.openxmlformats.org/officeDocument/2006/relationships" r:id="rId2"/>
            </a:rPr>
            <a:t>https://incolgames.itch.io/dungeon-platformer-tile-set-pixel-art</a:t>
          </a:r>
          <a:endParaRPr lang="en-US" dirty="0"/>
        </a:p>
      </dgm:t>
    </dgm:pt>
    <dgm:pt modelId="{E4EA3700-6533-4E59-A76F-7EE447D8ECFC}" type="parTrans" cxnId="{32ED1CA2-E7FF-4AC4-8EE7-37D111114B7F}">
      <dgm:prSet/>
      <dgm:spPr/>
      <dgm:t>
        <a:bodyPr/>
        <a:lstStyle/>
        <a:p>
          <a:endParaRPr lang="en-US"/>
        </a:p>
      </dgm:t>
    </dgm:pt>
    <dgm:pt modelId="{12FE74B2-F230-4043-B2FB-E8CE005371ED}" type="sibTrans" cxnId="{32ED1CA2-E7FF-4AC4-8EE7-37D111114B7F}">
      <dgm:prSet/>
      <dgm:spPr/>
      <dgm:t>
        <a:bodyPr/>
        <a:lstStyle/>
        <a:p>
          <a:endParaRPr lang="en-US"/>
        </a:p>
      </dgm:t>
    </dgm:pt>
    <dgm:pt modelId="{9812DE62-11A5-4971-B1C5-591E41FBE3CB}">
      <dgm:prSet/>
      <dgm:spPr/>
      <dgm:t>
        <a:bodyPr/>
        <a:lstStyle/>
        <a:p>
          <a:r>
            <a:rPr lang="hu-HU"/>
            <a:t>GitHub: </a:t>
          </a:r>
          <a:r>
            <a:rPr lang="hu-HU">
              <a:hlinkClick xmlns:r="http://schemas.openxmlformats.org/officeDocument/2006/relationships" r:id="rId3"/>
            </a:rPr>
            <a:t>https://github.com/DagobertBacsi/Mega-Action-Platformer-Vizsga-Remek</a:t>
          </a:r>
          <a:endParaRPr lang="en-US"/>
        </a:p>
      </dgm:t>
    </dgm:pt>
    <dgm:pt modelId="{AC0D5097-CDD3-4B27-B400-98EB0EB7ED85}" type="parTrans" cxnId="{4EFDD43F-10A7-415F-A7CA-4F50C3B3B612}">
      <dgm:prSet/>
      <dgm:spPr/>
      <dgm:t>
        <a:bodyPr/>
        <a:lstStyle/>
        <a:p>
          <a:endParaRPr lang="en-US"/>
        </a:p>
      </dgm:t>
    </dgm:pt>
    <dgm:pt modelId="{BE51A192-2085-41FF-895A-9EC3ADAFA344}" type="sibTrans" cxnId="{4EFDD43F-10A7-415F-A7CA-4F50C3B3B612}">
      <dgm:prSet/>
      <dgm:spPr/>
      <dgm:t>
        <a:bodyPr/>
        <a:lstStyle/>
        <a:p>
          <a:endParaRPr lang="en-US"/>
        </a:p>
      </dgm:t>
    </dgm:pt>
    <dgm:pt modelId="{D9700BC7-50FD-4043-9047-832C50B3C6A8}">
      <dgm:prSet/>
      <dgm:spPr/>
      <dgm:t>
        <a:bodyPr/>
        <a:lstStyle/>
        <a:p>
          <a:r>
            <a:rPr lang="hu-HU"/>
            <a:t>Unreal Engine: </a:t>
          </a:r>
          <a:r>
            <a:rPr lang="hu-HU">
              <a:hlinkClick xmlns:r="http://schemas.openxmlformats.org/officeDocument/2006/relationships" r:id="rId4"/>
            </a:rPr>
            <a:t>https://www.unrealengine.com/en-US</a:t>
          </a:r>
          <a:endParaRPr lang="en-US"/>
        </a:p>
      </dgm:t>
    </dgm:pt>
    <dgm:pt modelId="{5B3070B9-75C5-4AC9-BCE8-E02BF07CF0EE}" type="parTrans" cxnId="{BD280A51-F091-4AB0-A439-104D0B3CF5A5}">
      <dgm:prSet/>
      <dgm:spPr/>
      <dgm:t>
        <a:bodyPr/>
        <a:lstStyle/>
        <a:p>
          <a:endParaRPr lang="en-US"/>
        </a:p>
      </dgm:t>
    </dgm:pt>
    <dgm:pt modelId="{EF1FE927-5189-4220-AB45-D6F6FFC6A292}" type="sibTrans" cxnId="{BD280A51-F091-4AB0-A439-104D0B3CF5A5}">
      <dgm:prSet/>
      <dgm:spPr/>
      <dgm:t>
        <a:bodyPr/>
        <a:lstStyle/>
        <a:p>
          <a:endParaRPr lang="en-US"/>
        </a:p>
      </dgm:t>
    </dgm:pt>
    <dgm:pt modelId="{238A26F5-7EC9-4C52-ABC4-EF2EE9769148}" type="pres">
      <dgm:prSet presAssocID="{145CBFB5-2C1D-4BA8-991C-8541E0DF296C}" presName="linear" presStyleCnt="0">
        <dgm:presLayoutVars>
          <dgm:animLvl val="lvl"/>
          <dgm:resizeHandles val="exact"/>
        </dgm:presLayoutVars>
      </dgm:prSet>
      <dgm:spPr/>
    </dgm:pt>
    <dgm:pt modelId="{C4B82981-2695-4B51-9B08-66C24510D7DD}" type="pres">
      <dgm:prSet presAssocID="{24BB43C6-D04F-482E-B33F-7975ABC34884}" presName="parentText" presStyleLbl="node1" presStyleIdx="0" presStyleCnt="4" custLinFactNeighborY="-55810">
        <dgm:presLayoutVars>
          <dgm:chMax val="0"/>
          <dgm:bulletEnabled val="1"/>
        </dgm:presLayoutVars>
      </dgm:prSet>
      <dgm:spPr/>
    </dgm:pt>
    <dgm:pt modelId="{9D20A804-5E2F-4ED9-A8D1-1191C20BE379}" type="pres">
      <dgm:prSet presAssocID="{5CF3E9EF-4570-4E1B-9039-97863548C339}" presName="spacer" presStyleCnt="0"/>
      <dgm:spPr/>
    </dgm:pt>
    <dgm:pt modelId="{D7DDB7E0-F3EB-43BF-ADC5-9DB925306726}" type="pres">
      <dgm:prSet presAssocID="{32E89DD8-6539-42E4-A719-B0832CE980B7}" presName="parentText" presStyleLbl="node1" presStyleIdx="1" presStyleCnt="4" custLinFactNeighborY="-95930">
        <dgm:presLayoutVars>
          <dgm:chMax val="0"/>
          <dgm:bulletEnabled val="1"/>
        </dgm:presLayoutVars>
      </dgm:prSet>
      <dgm:spPr/>
    </dgm:pt>
    <dgm:pt modelId="{663C6DBD-5D79-457D-8E76-E02DFBAE4086}" type="pres">
      <dgm:prSet presAssocID="{12FE74B2-F230-4043-B2FB-E8CE005371ED}" presName="spacer" presStyleCnt="0"/>
      <dgm:spPr/>
    </dgm:pt>
    <dgm:pt modelId="{A38C777A-B2B0-475C-BAFB-05767DCCD87F}" type="pres">
      <dgm:prSet presAssocID="{9812DE62-11A5-4971-B1C5-591E41FBE3CB}" presName="parentText" presStyleLbl="node1" presStyleIdx="2" presStyleCnt="4" custLinFactNeighborY="-95930">
        <dgm:presLayoutVars>
          <dgm:chMax val="0"/>
          <dgm:bulletEnabled val="1"/>
        </dgm:presLayoutVars>
      </dgm:prSet>
      <dgm:spPr/>
    </dgm:pt>
    <dgm:pt modelId="{74698E28-28E3-426A-B0F8-81C3CBEB107F}" type="pres">
      <dgm:prSet presAssocID="{BE51A192-2085-41FF-895A-9EC3ADAFA344}" presName="spacer" presStyleCnt="0"/>
      <dgm:spPr/>
    </dgm:pt>
    <dgm:pt modelId="{3C01D585-E541-4E17-A1DB-A68F4A8B7B21}" type="pres">
      <dgm:prSet presAssocID="{D9700BC7-50FD-4043-9047-832C50B3C6A8}" presName="parentText" presStyleLbl="node1" presStyleIdx="3" presStyleCnt="4" custLinFactNeighborY="-95930">
        <dgm:presLayoutVars>
          <dgm:chMax val="0"/>
          <dgm:bulletEnabled val="1"/>
        </dgm:presLayoutVars>
      </dgm:prSet>
      <dgm:spPr/>
    </dgm:pt>
  </dgm:ptLst>
  <dgm:cxnLst>
    <dgm:cxn modelId="{ADF06830-FC48-4AFF-9779-5849FD445F2D}" type="presOf" srcId="{24BB43C6-D04F-482E-B33F-7975ABC34884}" destId="{C4B82981-2695-4B51-9B08-66C24510D7DD}" srcOrd="0" destOrd="0" presId="urn:microsoft.com/office/officeart/2005/8/layout/vList2"/>
    <dgm:cxn modelId="{4EFDD43F-10A7-415F-A7CA-4F50C3B3B612}" srcId="{145CBFB5-2C1D-4BA8-991C-8541E0DF296C}" destId="{9812DE62-11A5-4971-B1C5-591E41FBE3CB}" srcOrd="2" destOrd="0" parTransId="{AC0D5097-CDD3-4B27-B400-98EB0EB7ED85}" sibTransId="{BE51A192-2085-41FF-895A-9EC3ADAFA344}"/>
    <dgm:cxn modelId="{19193163-C8A8-420F-96D0-F2674C927496}" srcId="{145CBFB5-2C1D-4BA8-991C-8541E0DF296C}" destId="{24BB43C6-D04F-482E-B33F-7975ABC34884}" srcOrd="0" destOrd="0" parTransId="{A6678DD4-2D3A-4965-96E7-E8A5D15788F1}" sibTransId="{5CF3E9EF-4570-4E1B-9039-97863548C339}"/>
    <dgm:cxn modelId="{BD280A51-F091-4AB0-A439-104D0B3CF5A5}" srcId="{145CBFB5-2C1D-4BA8-991C-8541E0DF296C}" destId="{D9700BC7-50FD-4043-9047-832C50B3C6A8}" srcOrd="3" destOrd="0" parTransId="{5B3070B9-75C5-4AC9-BCE8-E02BF07CF0EE}" sibTransId="{EF1FE927-5189-4220-AB45-D6F6FFC6A292}"/>
    <dgm:cxn modelId="{9160AC7D-23E4-44ED-8B0D-33B40EA5BC47}" type="presOf" srcId="{32E89DD8-6539-42E4-A719-B0832CE980B7}" destId="{D7DDB7E0-F3EB-43BF-ADC5-9DB925306726}" srcOrd="0" destOrd="0" presId="urn:microsoft.com/office/officeart/2005/8/layout/vList2"/>
    <dgm:cxn modelId="{268BB487-4E31-4EBD-987E-2BABC64F98F3}" type="presOf" srcId="{145CBFB5-2C1D-4BA8-991C-8541E0DF296C}" destId="{238A26F5-7EC9-4C52-ABC4-EF2EE9769148}" srcOrd="0" destOrd="0" presId="urn:microsoft.com/office/officeart/2005/8/layout/vList2"/>
    <dgm:cxn modelId="{32ED1CA2-E7FF-4AC4-8EE7-37D111114B7F}" srcId="{145CBFB5-2C1D-4BA8-991C-8541E0DF296C}" destId="{32E89DD8-6539-42E4-A719-B0832CE980B7}" srcOrd="1" destOrd="0" parTransId="{E4EA3700-6533-4E59-A76F-7EE447D8ECFC}" sibTransId="{12FE74B2-F230-4043-B2FB-E8CE005371ED}"/>
    <dgm:cxn modelId="{4FBC35CE-3D7D-48DA-BF9F-D031A3781C50}" type="presOf" srcId="{9812DE62-11A5-4971-B1C5-591E41FBE3CB}" destId="{A38C777A-B2B0-475C-BAFB-05767DCCD87F}" srcOrd="0" destOrd="0" presId="urn:microsoft.com/office/officeart/2005/8/layout/vList2"/>
    <dgm:cxn modelId="{1A1742EB-C933-4622-B3F2-A35C6178F518}" type="presOf" srcId="{D9700BC7-50FD-4043-9047-832C50B3C6A8}" destId="{3C01D585-E541-4E17-A1DB-A68F4A8B7B21}" srcOrd="0" destOrd="0" presId="urn:microsoft.com/office/officeart/2005/8/layout/vList2"/>
    <dgm:cxn modelId="{B7C99A41-B60C-47E5-AA81-627F00A69B0A}" type="presParOf" srcId="{238A26F5-7EC9-4C52-ABC4-EF2EE9769148}" destId="{C4B82981-2695-4B51-9B08-66C24510D7DD}" srcOrd="0" destOrd="0" presId="urn:microsoft.com/office/officeart/2005/8/layout/vList2"/>
    <dgm:cxn modelId="{F39147D5-D4A0-4684-BADB-A57F0A0510B5}" type="presParOf" srcId="{238A26F5-7EC9-4C52-ABC4-EF2EE9769148}" destId="{9D20A804-5E2F-4ED9-A8D1-1191C20BE379}" srcOrd="1" destOrd="0" presId="urn:microsoft.com/office/officeart/2005/8/layout/vList2"/>
    <dgm:cxn modelId="{E62795AF-8C2F-45F1-B9C9-CA3F1F4E421B}" type="presParOf" srcId="{238A26F5-7EC9-4C52-ABC4-EF2EE9769148}" destId="{D7DDB7E0-F3EB-43BF-ADC5-9DB925306726}" srcOrd="2" destOrd="0" presId="urn:microsoft.com/office/officeart/2005/8/layout/vList2"/>
    <dgm:cxn modelId="{1FA55ECC-A155-4E43-8716-A01DFF5718A1}" type="presParOf" srcId="{238A26F5-7EC9-4C52-ABC4-EF2EE9769148}" destId="{663C6DBD-5D79-457D-8E76-E02DFBAE4086}" srcOrd="3" destOrd="0" presId="urn:microsoft.com/office/officeart/2005/8/layout/vList2"/>
    <dgm:cxn modelId="{DD71BE50-0837-4939-88CD-CFBAA27D1957}" type="presParOf" srcId="{238A26F5-7EC9-4C52-ABC4-EF2EE9769148}" destId="{A38C777A-B2B0-475C-BAFB-05767DCCD87F}" srcOrd="4" destOrd="0" presId="urn:microsoft.com/office/officeart/2005/8/layout/vList2"/>
    <dgm:cxn modelId="{A700AA7F-3B89-4CEE-9654-52F17EA0C75F}" type="presParOf" srcId="{238A26F5-7EC9-4C52-ABC4-EF2EE9769148}" destId="{74698E28-28E3-426A-B0F8-81C3CBEB107F}" srcOrd="5" destOrd="0" presId="urn:microsoft.com/office/officeart/2005/8/layout/vList2"/>
    <dgm:cxn modelId="{7574696B-BF66-4FCC-B367-FEB3121B64E7}" type="presParOf" srcId="{238A26F5-7EC9-4C52-ABC4-EF2EE9769148}" destId="{3C01D585-E541-4E17-A1DB-A68F4A8B7B2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D3BA1-E965-4E49-B4DA-17AD49C89579}">
      <dsp:nvSpPr>
        <dsp:cNvPr id="0" name=""/>
        <dsp:cNvSpPr/>
      </dsp:nvSpPr>
      <dsp:spPr>
        <a:xfrm>
          <a:off x="938" y="820880"/>
          <a:ext cx="3292783" cy="20909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0D02A-1375-43CA-9CAE-E142A178635D}">
      <dsp:nvSpPr>
        <dsp:cNvPr id="0" name=""/>
        <dsp:cNvSpPr/>
      </dsp:nvSpPr>
      <dsp:spPr>
        <a:xfrm>
          <a:off x="366802" y="1168452"/>
          <a:ext cx="3292783" cy="2090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0" i="0" kern="1200" dirty="0"/>
            <a:t>A játéknak van weboldala ahol fiókot lehet létrehozni amibe a weboldalon és a játékba is be lehet jelentkezni, fiók nélkül nem lehet menteni. Létrehoztunk a weboldalon egy scoreboardot is.</a:t>
          </a:r>
          <a:endParaRPr lang="en-US" sz="1700" kern="1200" dirty="0"/>
        </a:p>
      </dsp:txBody>
      <dsp:txXfrm>
        <a:off x="428043" y="1229693"/>
        <a:ext cx="3170301" cy="1968435"/>
      </dsp:txXfrm>
    </dsp:sp>
    <dsp:sp modelId="{E687FE48-53BF-4747-96A7-44C9E04433FD}">
      <dsp:nvSpPr>
        <dsp:cNvPr id="0" name=""/>
        <dsp:cNvSpPr/>
      </dsp:nvSpPr>
      <dsp:spPr>
        <a:xfrm>
          <a:off x="4025450" y="820880"/>
          <a:ext cx="3292783" cy="20909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C48F1-DEB8-4722-BF33-D458F2C54604}">
      <dsp:nvSpPr>
        <dsp:cNvPr id="0" name=""/>
        <dsp:cNvSpPr/>
      </dsp:nvSpPr>
      <dsp:spPr>
        <a:xfrm>
          <a:off x="4391315" y="1168452"/>
          <a:ext cx="3292783" cy="2090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0" i="0" kern="1200"/>
            <a:t>Az adatbázis sql nyelven lett elkészítve.</a:t>
          </a:r>
          <a:endParaRPr lang="en-US" sz="1700" kern="1200"/>
        </a:p>
      </dsp:txBody>
      <dsp:txXfrm>
        <a:off x="4452556" y="1229693"/>
        <a:ext cx="3170301" cy="19684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849E4-BD29-41AF-9108-FF840E21DF13}">
      <dsp:nvSpPr>
        <dsp:cNvPr id="0" name=""/>
        <dsp:cNvSpPr/>
      </dsp:nvSpPr>
      <dsp:spPr>
        <a:xfrm>
          <a:off x="0" y="0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4FA18-C29C-4699-9CF7-953981862950}">
      <dsp:nvSpPr>
        <dsp:cNvPr id="0" name=""/>
        <dsp:cNvSpPr/>
      </dsp:nvSpPr>
      <dsp:spPr>
        <a:xfrm>
          <a:off x="0" y="0"/>
          <a:ext cx="6883352" cy="68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Minimum Gépigény:</a:t>
          </a:r>
          <a:endParaRPr lang="en-US" sz="1800" kern="1200"/>
        </a:p>
      </dsp:txBody>
      <dsp:txXfrm>
        <a:off x="0" y="0"/>
        <a:ext cx="6883352" cy="688614"/>
      </dsp:txXfrm>
    </dsp:sp>
    <dsp:sp modelId="{68407054-AF71-4F20-B2F2-A34BB942D239}">
      <dsp:nvSpPr>
        <dsp:cNvPr id="0" name=""/>
        <dsp:cNvSpPr/>
      </dsp:nvSpPr>
      <dsp:spPr>
        <a:xfrm>
          <a:off x="0" y="688614"/>
          <a:ext cx="6883352" cy="0"/>
        </a:xfrm>
        <a:prstGeom prst="line">
          <a:avLst/>
        </a:prstGeom>
        <a:solidFill>
          <a:schemeClr val="accent2">
            <a:hueOff val="1662254"/>
            <a:satOff val="-9934"/>
            <a:lumOff val="-1989"/>
            <a:alphaOff val="0"/>
          </a:schemeClr>
        </a:solidFill>
        <a:ln w="12700" cap="flat" cmpd="sng" algn="ctr">
          <a:solidFill>
            <a:schemeClr val="accent2">
              <a:hueOff val="1662254"/>
              <a:satOff val="-9934"/>
              <a:lumOff val="-19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17121A-D81C-4A05-98CD-0E9B4699E5BD}">
      <dsp:nvSpPr>
        <dsp:cNvPr id="0" name=""/>
        <dsp:cNvSpPr/>
      </dsp:nvSpPr>
      <dsp:spPr>
        <a:xfrm>
          <a:off x="0" y="688614"/>
          <a:ext cx="6883352" cy="68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OS: Windows 10 (64-bit) / Windows 11 (64-bit)</a:t>
          </a:r>
          <a:endParaRPr lang="en-US" sz="1800" kern="1200"/>
        </a:p>
      </dsp:txBody>
      <dsp:txXfrm>
        <a:off x="0" y="688614"/>
        <a:ext cx="6883352" cy="688614"/>
      </dsp:txXfrm>
    </dsp:sp>
    <dsp:sp modelId="{EA450C95-8C64-41BF-9756-D0CD68405F83}">
      <dsp:nvSpPr>
        <dsp:cNvPr id="0" name=""/>
        <dsp:cNvSpPr/>
      </dsp:nvSpPr>
      <dsp:spPr>
        <a:xfrm>
          <a:off x="0" y="1377228"/>
          <a:ext cx="6883352" cy="0"/>
        </a:xfrm>
        <a:prstGeom prst="line">
          <a:avLst/>
        </a:prstGeom>
        <a:solidFill>
          <a:schemeClr val="accent2">
            <a:hueOff val="3324508"/>
            <a:satOff val="-19869"/>
            <a:lumOff val="-3978"/>
            <a:alphaOff val="0"/>
          </a:schemeClr>
        </a:solidFill>
        <a:ln w="12700" cap="flat" cmpd="sng" algn="ctr">
          <a:solidFill>
            <a:schemeClr val="accent2">
              <a:hueOff val="3324508"/>
              <a:satOff val="-19869"/>
              <a:lumOff val="-39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671E1-1FA5-4272-9BA0-4E5B7673058F}">
      <dsp:nvSpPr>
        <dsp:cNvPr id="0" name=""/>
        <dsp:cNvSpPr/>
      </dsp:nvSpPr>
      <dsp:spPr>
        <a:xfrm>
          <a:off x="0" y="1377228"/>
          <a:ext cx="6883352" cy="68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Processzor: Intel Core i5-2500K / AMD FX-6300</a:t>
          </a:r>
          <a:endParaRPr lang="en-US" sz="1800" kern="1200"/>
        </a:p>
      </dsp:txBody>
      <dsp:txXfrm>
        <a:off x="0" y="1377228"/>
        <a:ext cx="6883352" cy="688614"/>
      </dsp:txXfrm>
    </dsp:sp>
    <dsp:sp modelId="{B9D0DE72-B276-4D9E-B9CC-11A2065D36AF}">
      <dsp:nvSpPr>
        <dsp:cNvPr id="0" name=""/>
        <dsp:cNvSpPr/>
      </dsp:nvSpPr>
      <dsp:spPr>
        <a:xfrm>
          <a:off x="0" y="2065843"/>
          <a:ext cx="6883352" cy="0"/>
        </a:xfrm>
        <a:prstGeom prst="line">
          <a:avLst/>
        </a:prstGeom>
        <a:solidFill>
          <a:schemeClr val="accent2">
            <a:hueOff val="4986761"/>
            <a:satOff val="-29803"/>
            <a:lumOff val="-5967"/>
            <a:alphaOff val="0"/>
          </a:schemeClr>
        </a:solidFill>
        <a:ln w="12700" cap="flat" cmpd="sng" algn="ctr">
          <a:solidFill>
            <a:schemeClr val="accent2">
              <a:hueOff val="4986761"/>
              <a:satOff val="-29803"/>
              <a:lumOff val="-59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6A78D-88E2-408C-8140-F100C1839412}">
      <dsp:nvSpPr>
        <dsp:cNvPr id="0" name=""/>
        <dsp:cNvSpPr/>
      </dsp:nvSpPr>
      <dsp:spPr>
        <a:xfrm>
          <a:off x="0" y="2065843"/>
          <a:ext cx="6883352" cy="68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Memória: 6 GB RAM</a:t>
          </a:r>
          <a:endParaRPr lang="en-US" sz="1800" kern="1200"/>
        </a:p>
      </dsp:txBody>
      <dsp:txXfrm>
        <a:off x="0" y="2065843"/>
        <a:ext cx="6883352" cy="688614"/>
      </dsp:txXfrm>
    </dsp:sp>
    <dsp:sp modelId="{0BE0B5CD-18D8-4507-85B3-E98CD49CBD00}">
      <dsp:nvSpPr>
        <dsp:cNvPr id="0" name=""/>
        <dsp:cNvSpPr/>
      </dsp:nvSpPr>
      <dsp:spPr>
        <a:xfrm>
          <a:off x="0" y="2754457"/>
          <a:ext cx="6883352" cy="0"/>
        </a:xfrm>
        <a:prstGeom prst="line">
          <a:avLst/>
        </a:prstGeom>
        <a:solidFill>
          <a:schemeClr val="accent2">
            <a:hueOff val="6649015"/>
            <a:satOff val="-39738"/>
            <a:lumOff val="-7955"/>
            <a:alphaOff val="0"/>
          </a:schemeClr>
        </a:solidFill>
        <a:ln w="12700" cap="flat" cmpd="sng" algn="ctr">
          <a:solidFill>
            <a:schemeClr val="accent2">
              <a:hueOff val="6649015"/>
              <a:satOff val="-39738"/>
              <a:lumOff val="-79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BAB37-4DB1-4E41-AF7F-AC73D1CC4E5F}">
      <dsp:nvSpPr>
        <dsp:cNvPr id="0" name=""/>
        <dsp:cNvSpPr/>
      </dsp:nvSpPr>
      <dsp:spPr>
        <a:xfrm>
          <a:off x="0" y="2754457"/>
          <a:ext cx="6883352" cy="68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GPU: NVIDIA GeForce GTX 960 / AMD Radeon R7 370 (4GB VRAM)</a:t>
          </a:r>
          <a:endParaRPr lang="en-US" sz="1800" kern="1200"/>
        </a:p>
      </dsp:txBody>
      <dsp:txXfrm>
        <a:off x="0" y="2754457"/>
        <a:ext cx="6883352" cy="688614"/>
      </dsp:txXfrm>
    </dsp:sp>
    <dsp:sp modelId="{2D1981E7-314B-4A4F-A4CD-CDD58D865FD7}">
      <dsp:nvSpPr>
        <dsp:cNvPr id="0" name=""/>
        <dsp:cNvSpPr/>
      </dsp:nvSpPr>
      <dsp:spPr>
        <a:xfrm>
          <a:off x="0" y="3443071"/>
          <a:ext cx="6883352" cy="0"/>
        </a:xfrm>
        <a:prstGeom prst="line">
          <a:avLst/>
        </a:prstGeom>
        <a:solidFill>
          <a:schemeClr val="accent2">
            <a:hueOff val="8311269"/>
            <a:satOff val="-49672"/>
            <a:lumOff val="-9944"/>
            <a:alphaOff val="0"/>
          </a:schemeClr>
        </a:solidFill>
        <a:ln w="12700" cap="flat" cmpd="sng" algn="ctr">
          <a:solidFill>
            <a:schemeClr val="accent2">
              <a:hueOff val="8311269"/>
              <a:satOff val="-49672"/>
              <a:lumOff val="-99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AD38C-C9CB-48DE-A644-CFB9FD92C368}">
      <dsp:nvSpPr>
        <dsp:cNvPr id="0" name=""/>
        <dsp:cNvSpPr/>
      </dsp:nvSpPr>
      <dsp:spPr>
        <a:xfrm>
          <a:off x="0" y="3443071"/>
          <a:ext cx="6883352" cy="68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DirectX: Version 11</a:t>
          </a:r>
          <a:endParaRPr lang="en-US" sz="1800" kern="1200"/>
        </a:p>
      </dsp:txBody>
      <dsp:txXfrm>
        <a:off x="0" y="3443071"/>
        <a:ext cx="6883352" cy="688614"/>
      </dsp:txXfrm>
    </dsp:sp>
    <dsp:sp modelId="{EB185AFE-E5CD-4016-A752-908C824068AA}">
      <dsp:nvSpPr>
        <dsp:cNvPr id="0" name=""/>
        <dsp:cNvSpPr/>
      </dsp:nvSpPr>
      <dsp:spPr>
        <a:xfrm>
          <a:off x="0" y="4131686"/>
          <a:ext cx="6883352" cy="0"/>
        </a:xfrm>
        <a:prstGeom prst="line">
          <a:avLst/>
        </a:prstGeom>
        <a:solidFill>
          <a:schemeClr val="accent2">
            <a:hueOff val="9973522"/>
            <a:satOff val="-59607"/>
            <a:lumOff val="-11933"/>
            <a:alphaOff val="0"/>
          </a:schemeClr>
        </a:solidFill>
        <a:ln w="12700" cap="flat" cmpd="sng" algn="ctr">
          <a:solidFill>
            <a:schemeClr val="accent2">
              <a:hueOff val="9973522"/>
              <a:satOff val="-59607"/>
              <a:lumOff val="-119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3CAB7-7568-494F-BAEA-7D039D119FED}">
      <dsp:nvSpPr>
        <dsp:cNvPr id="0" name=""/>
        <dsp:cNvSpPr/>
      </dsp:nvSpPr>
      <dsp:spPr>
        <a:xfrm>
          <a:off x="0" y="4131686"/>
          <a:ext cx="6883352" cy="68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Tárhely: 10 GB tárhely</a:t>
          </a:r>
          <a:endParaRPr lang="en-US" sz="1800" kern="1200"/>
        </a:p>
      </dsp:txBody>
      <dsp:txXfrm>
        <a:off x="0" y="4131686"/>
        <a:ext cx="6883352" cy="688614"/>
      </dsp:txXfrm>
    </dsp:sp>
    <dsp:sp modelId="{3C6C1893-2583-4D4A-A23D-6957B4F1B661}">
      <dsp:nvSpPr>
        <dsp:cNvPr id="0" name=""/>
        <dsp:cNvSpPr/>
      </dsp:nvSpPr>
      <dsp:spPr>
        <a:xfrm>
          <a:off x="0" y="4820300"/>
          <a:ext cx="6883352" cy="0"/>
        </a:xfrm>
        <a:prstGeom prst="line">
          <a:avLst/>
        </a:prstGeom>
        <a:solidFill>
          <a:schemeClr val="accent2">
            <a:hueOff val="11635776"/>
            <a:satOff val="-69541"/>
            <a:lumOff val="-13922"/>
            <a:alphaOff val="0"/>
          </a:schemeClr>
        </a:solidFill>
        <a:ln w="12700" cap="flat" cmpd="sng" algn="ctr">
          <a:solidFill>
            <a:schemeClr val="accent2">
              <a:hueOff val="11635776"/>
              <a:satOff val="-69541"/>
              <a:lumOff val="-1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183B63-DC95-4007-8E8E-37A5B1B79476}">
      <dsp:nvSpPr>
        <dsp:cNvPr id="0" name=""/>
        <dsp:cNvSpPr/>
      </dsp:nvSpPr>
      <dsp:spPr>
        <a:xfrm>
          <a:off x="0" y="4820300"/>
          <a:ext cx="6883352" cy="68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Megjegyzések: 1080p felbontás, 60 FPS</a:t>
          </a:r>
          <a:endParaRPr lang="en-US" sz="1800" kern="1200" dirty="0"/>
        </a:p>
      </dsp:txBody>
      <dsp:txXfrm>
        <a:off x="0" y="4820300"/>
        <a:ext cx="6883352" cy="6886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82981-2695-4B51-9B08-66C24510D7DD}">
      <dsp:nvSpPr>
        <dsp:cNvPr id="0" name=""/>
        <dsp:cNvSpPr/>
      </dsp:nvSpPr>
      <dsp:spPr>
        <a:xfrm>
          <a:off x="0" y="0"/>
          <a:ext cx="7685037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Assetek: </a:t>
          </a:r>
          <a:r>
            <a:rPr lang="hu-HU" sz="2300" kern="1200">
              <a:hlinkClick xmlns:r="http://schemas.openxmlformats.org/officeDocument/2006/relationships" r:id="rId1"/>
            </a:rPr>
            <a:t>https://ansimuz.itch.io/super-grotto-escape-pack</a:t>
          </a:r>
          <a:endParaRPr lang="en-US" sz="2300" kern="1200"/>
        </a:p>
      </dsp:txBody>
      <dsp:txXfrm>
        <a:off x="46778" y="46778"/>
        <a:ext cx="7591481" cy="864692"/>
      </dsp:txXfrm>
    </dsp:sp>
    <dsp:sp modelId="{D7DDB7E0-F3EB-43BF-ADC5-9DB925306726}">
      <dsp:nvSpPr>
        <dsp:cNvPr id="0" name=""/>
        <dsp:cNvSpPr/>
      </dsp:nvSpPr>
      <dsp:spPr>
        <a:xfrm>
          <a:off x="0" y="985212"/>
          <a:ext cx="7685037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 dirty="0"/>
            <a:t>Assetek 2: </a:t>
          </a:r>
          <a:r>
            <a:rPr lang="hu-HU" sz="2300" kern="1200" dirty="0">
              <a:hlinkClick xmlns:r="http://schemas.openxmlformats.org/officeDocument/2006/relationships" r:id="rId2"/>
            </a:rPr>
            <a:t>https://incolgames.itch.io/dungeon-platformer-tile-set-pixel-art</a:t>
          </a:r>
          <a:endParaRPr lang="en-US" sz="2300" kern="1200" dirty="0"/>
        </a:p>
      </dsp:txBody>
      <dsp:txXfrm>
        <a:off x="46778" y="1031990"/>
        <a:ext cx="7591481" cy="864692"/>
      </dsp:txXfrm>
    </dsp:sp>
    <dsp:sp modelId="{A38C777A-B2B0-475C-BAFB-05767DCCD87F}">
      <dsp:nvSpPr>
        <dsp:cNvPr id="0" name=""/>
        <dsp:cNvSpPr/>
      </dsp:nvSpPr>
      <dsp:spPr>
        <a:xfrm>
          <a:off x="0" y="2009700"/>
          <a:ext cx="7685037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GitHub: </a:t>
          </a:r>
          <a:r>
            <a:rPr lang="hu-HU" sz="2300" kern="1200">
              <a:hlinkClick xmlns:r="http://schemas.openxmlformats.org/officeDocument/2006/relationships" r:id="rId3"/>
            </a:rPr>
            <a:t>https://github.com/DagobertBacsi/Mega-Action-Platformer-Vizsga-Remek</a:t>
          </a:r>
          <a:endParaRPr lang="en-US" sz="2300" kern="1200"/>
        </a:p>
      </dsp:txBody>
      <dsp:txXfrm>
        <a:off x="46778" y="2056478"/>
        <a:ext cx="7591481" cy="864692"/>
      </dsp:txXfrm>
    </dsp:sp>
    <dsp:sp modelId="{3C01D585-E541-4E17-A1DB-A68F4A8B7B21}">
      <dsp:nvSpPr>
        <dsp:cNvPr id="0" name=""/>
        <dsp:cNvSpPr/>
      </dsp:nvSpPr>
      <dsp:spPr>
        <a:xfrm>
          <a:off x="0" y="3034189"/>
          <a:ext cx="7685037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Unreal Engine: </a:t>
          </a:r>
          <a:r>
            <a:rPr lang="hu-HU" sz="2300" kern="1200">
              <a:hlinkClick xmlns:r="http://schemas.openxmlformats.org/officeDocument/2006/relationships" r:id="rId4"/>
            </a:rPr>
            <a:t>https://www.unrealengine.com/en-US</a:t>
          </a:r>
          <a:endParaRPr lang="en-US" sz="2300" kern="1200"/>
        </a:p>
      </dsp:txBody>
      <dsp:txXfrm>
        <a:off x="46778" y="3080967"/>
        <a:ext cx="7591481" cy="864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73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89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04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77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3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63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39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21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41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83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2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65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5" r:id="rId6"/>
    <p:sldLayoutId id="2147483720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6.xml"/><Relationship Id="rId3" Type="http://schemas.openxmlformats.org/officeDocument/2006/relationships/slideLayout" Target="../slideLayouts/slideLayout2.xml"/><Relationship Id="rId7" Type="http://schemas.openxmlformats.org/officeDocument/2006/relationships/slide" Target="slide5.xml"/><Relationship Id="rId12" Type="http://schemas.openxmlformats.org/officeDocument/2006/relationships/slide" Target="slide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9.xml"/><Relationship Id="rId11" Type="http://schemas.openxmlformats.org/officeDocument/2006/relationships/slide" Target="slide3.xml"/><Relationship Id="rId5" Type="http://schemas.openxmlformats.org/officeDocument/2006/relationships/slide" Target="slide2.xml"/><Relationship Id="rId10" Type="http://schemas.openxmlformats.org/officeDocument/2006/relationships/slide" Target="slide4.xml"/><Relationship Id="rId4" Type="http://schemas.openxmlformats.org/officeDocument/2006/relationships/image" Target="../media/image2.png"/><Relationship Id="rId9" Type="http://schemas.openxmlformats.org/officeDocument/2006/relationships/slide" Target="slide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12" Type="http://schemas.openxmlformats.org/officeDocument/2006/relationships/slide" Target="slide10.xml"/><Relationship Id="rId2" Type="http://schemas.openxmlformats.org/officeDocument/2006/relationships/diagramData" Target="../diagrams/data3.xml"/><Relationship Id="rId16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slide" Target="slide8.xml"/><Relationship Id="rId5" Type="http://schemas.openxmlformats.org/officeDocument/2006/relationships/diagramColors" Target="../diagrams/colors3.xml"/><Relationship Id="rId15" Type="http://schemas.openxmlformats.org/officeDocument/2006/relationships/slide" Target="slide7.xml"/><Relationship Id="rId10" Type="http://schemas.openxmlformats.org/officeDocument/2006/relationships/slide" Target="slide5.xml"/><Relationship Id="rId4" Type="http://schemas.openxmlformats.org/officeDocument/2006/relationships/diagramQuickStyle" Target="../diagrams/quickStyle3.xml"/><Relationship Id="rId9" Type="http://schemas.openxmlformats.org/officeDocument/2006/relationships/slide" Target="slide9.xml"/><Relationship Id="rId1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5.xml"/><Relationship Id="rId7" Type="http://schemas.openxmlformats.org/officeDocument/2006/relationships/slide" Target="slide3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10.xml"/><Relationship Id="rId10" Type="http://schemas.openxmlformats.org/officeDocument/2006/relationships/slide" Target="slide2.xml"/><Relationship Id="rId4" Type="http://schemas.openxmlformats.org/officeDocument/2006/relationships/slide" Target="slide8.xml"/><Relationship Id="rId9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3.png"/><Relationship Id="rId7" Type="http://schemas.openxmlformats.org/officeDocument/2006/relationships/slide" Target="slide5.xml"/><Relationship Id="rId12" Type="http://schemas.openxmlformats.org/officeDocument/2006/relationships/slide" Target="slide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7.xml"/><Relationship Id="rId5" Type="http://schemas.openxmlformats.org/officeDocument/2006/relationships/slide" Target="slide3.xml"/><Relationship Id="rId10" Type="http://schemas.openxmlformats.org/officeDocument/2006/relationships/slide" Target="slide4.xml"/><Relationship Id="rId4" Type="http://schemas.openxmlformats.org/officeDocument/2006/relationships/slide" Target="slide2.xml"/><Relationship Id="rId9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slide" Target="slide2.xml"/><Relationship Id="rId7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6.xml"/><Relationship Id="rId5" Type="http://schemas.openxmlformats.org/officeDocument/2006/relationships/slide" Target="slide5.xml"/><Relationship Id="rId10" Type="http://schemas.openxmlformats.org/officeDocument/2006/relationships/slide" Target="slide7.xml"/><Relationship Id="rId4" Type="http://schemas.openxmlformats.org/officeDocument/2006/relationships/slide" Target="slide9.xml"/><Relationship Id="rId9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slide" Target="slide10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12" Type="http://schemas.openxmlformats.org/officeDocument/2006/relationships/slide" Target="slide8.xml"/><Relationship Id="rId17" Type="http://schemas.openxmlformats.org/officeDocument/2006/relationships/slide" Target="slide6.xml"/><Relationship Id="rId2" Type="http://schemas.openxmlformats.org/officeDocument/2006/relationships/diagramData" Target="../diagrams/data1.xml"/><Relationship Id="rId16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slide" Target="slide5.xml"/><Relationship Id="rId5" Type="http://schemas.openxmlformats.org/officeDocument/2006/relationships/diagramColors" Target="../diagrams/colors1.xml"/><Relationship Id="rId15" Type="http://schemas.openxmlformats.org/officeDocument/2006/relationships/slide" Target="slide3.xml"/><Relationship Id="rId10" Type="http://schemas.openxmlformats.org/officeDocument/2006/relationships/slide" Target="slide9.xml"/><Relationship Id="rId4" Type="http://schemas.openxmlformats.org/officeDocument/2006/relationships/diagramQuickStyle" Target="../diagrams/quickStyle1.xml"/><Relationship Id="rId9" Type="http://schemas.openxmlformats.org/officeDocument/2006/relationships/slide" Target="slide2.xml"/><Relationship Id="rId1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slide" Target="slide2.xml"/><Relationship Id="rId7" Type="http://schemas.openxmlformats.org/officeDocument/2006/relationships/slide" Target="slide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6.xml"/><Relationship Id="rId5" Type="http://schemas.openxmlformats.org/officeDocument/2006/relationships/slide" Target="slide5.xml"/><Relationship Id="rId10" Type="http://schemas.openxmlformats.org/officeDocument/2006/relationships/slide" Target="slide7.xml"/><Relationship Id="rId4" Type="http://schemas.openxmlformats.org/officeDocument/2006/relationships/slide" Target="slide9.xml"/><Relationship Id="rId9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8.png"/><Relationship Id="rId7" Type="http://schemas.openxmlformats.org/officeDocument/2006/relationships/slide" Target="slide8.xml"/><Relationship Id="rId12" Type="http://schemas.openxmlformats.org/officeDocument/2006/relationships/slide" Target="slide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7.xml"/><Relationship Id="rId5" Type="http://schemas.openxmlformats.org/officeDocument/2006/relationships/slide" Target="slide9.xml"/><Relationship Id="rId10" Type="http://schemas.openxmlformats.org/officeDocument/2006/relationships/slide" Target="slide3.xml"/><Relationship Id="rId4" Type="http://schemas.openxmlformats.org/officeDocument/2006/relationships/slide" Target="slide2.xml"/><Relationship Id="rId9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slide" Target="slide10.xml"/><Relationship Id="rId2" Type="http://schemas.openxmlformats.org/officeDocument/2006/relationships/image" Target="../media/image1.jpeg"/><Relationship Id="rId16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slide" Target="slide8.xml"/><Relationship Id="rId5" Type="http://schemas.openxmlformats.org/officeDocument/2006/relationships/diagramQuickStyle" Target="../diagrams/quickStyle2.xml"/><Relationship Id="rId15" Type="http://schemas.openxmlformats.org/officeDocument/2006/relationships/slide" Target="slide7.xml"/><Relationship Id="rId10" Type="http://schemas.openxmlformats.org/officeDocument/2006/relationships/slide" Target="slide5.xml"/><Relationship Id="rId4" Type="http://schemas.openxmlformats.org/officeDocument/2006/relationships/diagramLayout" Target="../diagrams/layout2.xml"/><Relationship Id="rId9" Type="http://schemas.openxmlformats.org/officeDocument/2006/relationships/slide" Target="slide9.xml"/><Relationship Id="rId1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6.xml"/><Relationship Id="rId3" Type="http://schemas.openxmlformats.org/officeDocument/2006/relationships/image" Target="../media/image9.png"/><Relationship Id="rId7" Type="http://schemas.openxmlformats.org/officeDocument/2006/relationships/slide" Target="slide5.xml"/><Relationship Id="rId12" Type="http://schemas.openxmlformats.org/officeDocument/2006/relationships/slide" Target="slide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3.xml"/><Relationship Id="rId5" Type="http://schemas.openxmlformats.org/officeDocument/2006/relationships/slide" Target="slide2.xml"/><Relationship Id="rId10" Type="http://schemas.openxmlformats.org/officeDocument/2006/relationships/slide" Target="slide4.xml"/><Relationship Id="rId4" Type="http://schemas.openxmlformats.org/officeDocument/2006/relationships/image" Target="../media/image10.svg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4D50964B-7A4B-CB8B-7CED-610D1BB5A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8155"/>
            <a:ext cx="12198322" cy="7086467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B8255F-51AD-19B3-5798-C6D7E1D1A473}"/>
              </a:ext>
            </a:extLst>
          </p:cNvPr>
          <p:cNvSpPr txBox="1"/>
          <p:nvPr/>
        </p:nvSpPr>
        <p:spPr>
          <a:xfrm>
            <a:off x="1993900" y="1843950"/>
            <a:ext cx="9118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MEGA</a:t>
            </a:r>
            <a:r>
              <a:rPr lang="hu-HU" sz="10000" dirty="0"/>
              <a:t> </a:t>
            </a:r>
            <a:r>
              <a:rPr lang="hu-HU" sz="10000" dirty="0">
                <a:solidFill>
                  <a:schemeClr val="accent2">
                    <a:lumMod val="75000"/>
                  </a:schemeClr>
                </a:solidFill>
              </a:rPr>
              <a:t>ACTION</a:t>
            </a:r>
            <a:r>
              <a:rPr lang="hu-HU" sz="10000" dirty="0"/>
              <a:t> </a:t>
            </a:r>
            <a:r>
              <a:rPr lang="hu-HU" sz="10000" dirty="0">
                <a:solidFill>
                  <a:schemeClr val="accent6">
                    <a:lumMod val="75000"/>
                  </a:schemeClr>
                </a:solidFill>
              </a:rPr>
              <a:t>PLATFORMER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92B6F6-9D49-601C-1AD2-901A6B974449}"/>
              </a:ext>
            </a:extLst>
          </p:cNvPr>
          <p:cNvSpPr txBox="1">
            <a:spLocks/>
          </p:cNvSpPr>
          <p:nvPr/>
        </p:nvSpPr>
        <p:spPr>
          <a:xfrm>
            <a:off x="339898" y="5897880"/>
            <a:ext cx="5540202" cy="2340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Készítették: Kondor Milán, Orsós Szabolcs, Kálmán Rómeó</a:t>
            </a:r>
          </a:p>
        </p:txBody>
      </p:sp>
      <p:sp>
        <p:nvSpPr>
          <p:cNvPr id="19" name="Oval 18">
            <a:hlinkClick r:id="rId5" action="ppaction://hlinksldjump"/>
            <a:extLst>
              <a:ext uri="{FF2B5EF4-FFF2-40B4-BE49-F238E27FC236}">
                <a16:creationId xmlns:a16="http://schemas.microsoft.com/office/drawing/2014/main" id="{91A7365D-F472-57EB-3577-65BD8BF1D0E4}"/>
              </a:ext>
            </a:extLst>
          </p:cNvPr>
          <p:cNvSpPr>
            <a:spLocks/>
          </p:cNvSpPr>
          <p:nvPr/>
        </p:nvSpPr>
        <p:spPr>
          <a:xfrm>
            <a:off x="9969593" y="5405342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Indítás</a:t>
            </a:r>
          </a:p>
        </p:txBody>
      </p:sp>
      <p:sp>
        <p:nvSpPr>
          <p:cNvPr id="20" name="Oval 19">
            <a:hlinkClick r:id="rId6" action="ppaction://hlinksldjump"/>
            <a:extLst>
              <a:ext uri="{FF2B5EF4-FFF2-40B4-BE49-F238E27FC236}">
                <a16:creationId xmlns:a16="http://schemas.microsoft.com/office/drawing/2014/main" id="{2408A553-90B1-C1F0-751A-CF8D78410653}"/>
              </a:ext>
            </a:extLst>
          </p:cNvPr>
          <p:cNvSpPr/>
          <p:nvPr/>
        </p:nvSpPr>
        <p:spPr>
          <a:xfrm>
            <a:off x="16095163" y="-813067"/>
            <a:ext cx="2340138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Dokumentáció</a:t>
            </a:r>
          </a:p>
        </p:txBody>
      </p:sp>
      <p:sp>
        <p:nvSpPr>
          <p:cNvPr id="21" name="Oval 20">
            <a:hlinkClick r:id="rId7" action="ppaction://hlinksldjump"/>
            <a:extLst>
              <a:ext uri="{FF2B5EF4-FFF2-40B4-BE49-F238E27FC236}">
                <a16:creationId xmlns:a16="http://schemas.microsoft.com/office/drawing/2014/main" id="{08BB76E2-55CA-9624-BF24-4A9CD2218E54}"/>
              </a:ext>
            </a:extLst>
          </p:cNvPr>
          <p:cNvSpPr/>
          <p:nvPr/>
        </p:nvSpPr>
        <p:spPr>
          <a:xfrm>
            <a:off x="14202274" y="2676715"/>
            <a:ext cx="1792251" cy="129550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</a:t>
            </a:r>
          </a:p>
        </p:txBody>
      </p:sp>
      <p:sp>
        <p:nvSpPr>
          <p:cNvPr id="22" name="Oval 21">
            <a:hlinkClick r:id="rId8" action="ppaction://hlinksldjump"/>
            <a:extLst>
              <a:ext uri="{FF2B5EF4-FFF2-40B4-BE49-F238E27FC236}">
                <a16:creationId xmlns:a16="http://schemas.microsoft.com/office/drawing/2014/main" id="{A24BA15F-BFF4-6D52-6177-F649AADECEB3}"/>
              </a:ext>
            </a:extLst>
          </p:cNvPr>
          <p:cNvSpPr/>
          <p:nvPr/>
        </p:nvSpPr>
        <p:spPr>
          <a:xfrm>
            <a:off x="16174716" y="2668656"/>
            <a:ext cx="2181032" cy="15407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Gépigény</a:t>
            </a:r>
          </a:p>
        </p:txBody>
      </p:sp>
      <p:sp>
        <p:nvSpPr>
          <p:cNvPr id="23" name="Oval 22">
            <a:hlinkClick r:id="rId9" action="ppaction://hlinksldjump"/>
            <a:extLst>
              <a:ext uri="{FF2B5EF4-FFF2-40B4-BE49-F238E27FC236}">
                <a16:creationId xmlns:a16="http://schemas.microsoft.com/office/drawing/2014/main" id="{D62F11F6-9AEA-7976-F0D8-173A7471E062}"/>
              </a:ext>
            </a:extLst>
          </p:cNvPr>
          <p:cNvSpPr/>
          <p:nvPr/>
        </p:nvSpPr>
        <p:spPr>
          <a:xfrm>
            <a:off x="16740157" y="918041"/>
            <a:ext cx="1647684" cy="160445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Források</a:t>
            </a:r>
          </a:p>
        </p:txBody>
      </p:sp>
      <p:sp>
        <p:nvSpPr>
          <p:cNvPr id="24" name="Oval 23">
            <a:hlinkClick r:id="rId10" action="ppaction://hlinksldjump"/>
            <a:extLst>
              <a:ext uri="{FF2B5EF4-FFF2-40B4-BE49-F238E27FC236}">
                <a16:creationId xmlns:a16="http://schemas.microsoft.com/office/drawing/2014/main" id="{1CC44428-1477-F708-DC52-C15080F42C61}"/>
              </a:ext>
            </a:extLst>
          </p:cNvPr>
          <p:cNvSpPr/>
          <p:nvPr/>
        </p:nvSpPr>
        <p:spPr>
          <a:xfrm>
            <a:off x="14286486" y="3876396"/>
            <a:ext cx="1978338" cy="14069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Rövid leírás</a:t>
            </a:r>
          </a:p>
        </p:txBody>
      </p:sp>
      <p:sp>
        <p:nvSpPr>
          <p:cNvPr id="25" name="Oval 24">
            <a:hlinkClick r:id="rId11" action="ppaction://hlinksldjump"/>
            <a:extLst>
              <a:ext uri="{FF2B5EF4-FFF2-40B4-BE49-F238E27FC236}">
                <a16:creationId xmlns:a16="http://schemas.microsoft.com/office/drawing/2014/main" id="{075C5A76-F383-5E2B-A591-1AB0D870E80C}"/>
              </a:ext>
            </a:extLst>
          </p:cNvPr>
          <p:cNvSpPr/>
          <p:nvPr/>
        </p:nvSpPr>
        <p:spPr>
          <a:xfrm>
            <a:off x="14166419" y="1359908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Kezdetek</a:t>
            </a:r>
          </a:p>
        </p:txBody>
      </p:sp>
      <p:sp>
        <p:nvSpPr>
          <p:cNvPr id="26" name="Oval 25">
            <a:hlinkClick r:id="rId12" action="ppaction://hlinksldjump"/>
            <a:extLst>
              <a:ext uri="{FF2B5EF4-FFF2-40B4-BE49-F238E27FC236}">
                <a16:creationId xmlns:a16="http://schemas.microsoft.com/office/drawing/2014/main" id="{8ABE0CE2-03CA-E98D-9C3A-4915B13741AF}"/>
              </a:ext>
            </a:extLst>
          </p:cNvPr>
          <p:cNvSpPr/>
          <p:nvPr/>
        </p:nvSpPr>
        <p:spPr>
          <a:xfrm>
            <a:off x="14033622" y="-180869"/>
            <a:ext cx="1792251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Tervek</a:t>
            </a:r>
          </a:p>
        </p:txBody>
      </p:sp>
      <p:sp>
        <p:nvSpPr>
          <p:cNvPr id="27" name="Oval 26">
            <a:hlinkClick r:id="rId13" action="ppaction://hlinksldjump"/>
            <a:extLst>
              <a:ext uri="{FF2B5EF4-FFF2-40B4-BE49-F238E27FC236}">
                <a16:creationId xmlns:a16="http://schemas.microsoft.com/office/drawing/2014/main" id="{535DD89D-2B29-B167-C4A4-6DC71F734EF8}"/>
              </a:ext>
            </a:extLst>
          </p:cNvPr>
          <p:cNvSpPr/>
          <p:nvPr/>
        </p:nvSpPr>
        <p:spPr>
          <a:xfrm>
            <a:off x="14073066" y="5014049"/>
            <a:ext cx="2181033" cy="138894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Nehézségek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0C1BE1-0EBA-413A-FB20-FAEEF3E3A459}"/>
              </a:ext>
            </a:extLst>
          </p:cNvPr>
          <p:cNvSpPr/>
          <p:nvPr/>
        </p:nvSpPr>
        <p:spPr>
          <a:xfrm>
            <a:off x="13258855" y="-2219605"/>
            <a:ext cx="542342" cy="1219200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0862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C8E9-ADC4-0CE2-3799-6D7828BC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58750"/>
            <a:ext cx="7685037" cy="1325563"/>
          </a:xfrm>
        </p:spPr>
        <p:txBody>
          <a:bodyPr/>
          <a:lstStyle/>
          <a:p>
            <a:r>
              <a:rPr lang="hu-HU" dirty="0"/>
              <a:t>Források</a:t>
            </a:r>
          </a:p>
        </p:txBody>
      </p:sp>
      <p:graphicFrame>
        <p:nvGraphicFramePr>
          <p:cNvPr id="1028" name="Content Placeholder 2">
            <a:extLst>
              <a:ext uri="{FF2B5EF4-FFF2-40B4-BE49-F238E27FC236}">
                <a16:creationId xmlns:a16="http://schemas.microsoft.com/office/drawing/2014/main" id="{C75DCE6E-32DC-C233-2DDA-9EAA683D3A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3943246"/>
              </p:ext>
            </p:extLst>
          </p:nvPr>
        </p:nvGraphicFramePr>
        <p:xfrm>
          <a:off x="457200" y="2096713"/>
          <a:ext cx="7685037" cy="4080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8971E7EA-2BD1-F7BA-12DE-88D32EC02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372745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hlinkClick r:id="rId8" action="ppaction://hlinksldjump"/>
            <a:extLst>
              <a:ext uri="{FF2B5EF4-FFF2-40B4-BE49-F238E27FC236}">
                <a16:creationId xmlns:a16="http://schemas.microsoft.com/office/drawing/2014/main" id="{7378D4CB-0416-6A1E-3800-E851038FAF80}"/>
              </a:ext>
            </a:extLst>
          </p:cNvPr>
          <p:cNvSpPr>
            <a:spLocks/>
          </p:cNvSpPr>
          <p:nvPr/>
        </p:nvSpPr>
        <p:spPr>
          <a:xfrm>
            <a:off x="10244589" y="158750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/>
              <a:t>Vissza</a:t>
            </a:r>
            <a:endParaRPr lang="hu-HU" dirty="0"/>
          </a:p>
        </p:txBody>
      </p:sp>
      <p:sp>
        <p:nvSpPr>
          <p:cNvPr id="5" name="Oval 4">
            <a:hlinkClick r:id="rId9" action="ppaction://hlinksldjump"/>
            <a:extLst>
              <a:ext uri="{FF2B5EF4-FFF2-40B4-BE49-F238E27FC236}">
                <a16:creationId xmlns:a16="http://schemas.microsoft.com/office/drawing/2014/main" id="{EECB5BEF-D32A-6F94-D1CD-0270CDABC3AB}"/>
              </a:ext>
            </a:extLst>
          </p:cNvPr>
          <p:cNvSpPr/>
          <p:nvPr/>
        </p:nvSpPr>
        <p:spPr>
          <a:xfrm>
            <a:off x="8788143" y="7586075"/>
            <a:ext cx="2340138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Dokumentáció</a:t>
            </a:r>
          </a:p>
        </p:txBody>
      </p:sp>
      <p:sp>
        <p:nvSpPr>
          <p:cNvPr id="6" name="Oval 5">
            <a:hlinkClick r:id="rId10" action="ppaction://hlinksldjump"/>
            <a:extLst>
              <a:ext uri="{FF2B5EF4-FFF2-40B4-BE49-F238E27FC236}">
                <a16:creationId xmlns:a16="http://schemas.microsoft.com/office/drawing/2014/main" id="{572AF712-5035-F74F-25D7-8C0EE7C8620E}"/>
              </a:ext>
            </a:extLst>
          </p:cNvPr>
          <p:cNvSpPr/>
          <p:nvPr/>
        </p:nvSpPr>
        <p:spPr>
          <a:xfrm>
            <a:off x="3269128" y="7806865"/>
            <a:ext cx="1792251" cy="129550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</a:t>
            </a:r>
          </a:p>
        </p:txBody>
      </p:sp>
      <p:sp>
        <p:nvSpPr>
          <p:cNvPr id="7" name="Oval 6">
            <a:hlinkClick r:id="rId11" action="ppaction://hlinksldjump"/>
            <a:extLst>
              <a:ext uri="{FF2B5EF4-FFF2-40B4-BE49-F238E27FC236}">
                <a16:creationId xmlns:a16="http://schemas.microsoft.com/office/drawing/2014/main" id="{9790B677-EF01-05F5-9D37-B9F34690F53C}"/>
              </a:ext>
            </a:extLst>
          </p:cNvPr>
          <p:cNvSpPr/>
          <p:nvPr/>
        </p:nvSpPr>
        <p:spPr>
          <a:xfrm>
            <a:off x="7040247" y="7486749"/>
            <a:ext cx="2181032" cy="15407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Gépigény</a:t>
            </a:r>
          </a:p>
        </p:txBody>
      </p:sp>
      <p:sp>
        <p:nvSpPr>
          <p:cNvPr id="8" name="Oval 7">
            <a:hlinkClick r:id="rId12" action="ppaction://hlinksldjump"/>
            <a:extLst>
              <a:ext uri="{FF2B5EF4-FFF2-40B4-BE49-F238E27FC236}">
                <a16:creationId xmlns:a16="http://schemas.microsoft.com/office/drawing/2014/main" id="{42EEC5A8-8AF0-618A-0DD8-1AF3168AFF77}"/>
              </a:ext>
            </a:extLst>
          </p:cNvPr>
          <p:cNvSpPr/>
          <p:nvPr/>
        </p:nvSpPr>
        <p:spPr>
          <a:xfrm>
            <a:off x="10083326" y="7554235"/>
            <a:ext cx="1647684" cy="160445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Források</a:t>
            </a:r>
          </a:p>
        </p:txBody>
      </p:sp>
      <p:sp>
        <p:nvSpPr>
          <p:cNvPr id="9" name="Oval 8">
            <a:hlinkClick r:id="rId13" action="ppaction://hlinksldjump"/>
            <a:extLst>
              <a:ext uri="{FF2B5EF4-FFF2-40B4-BE49-F238E27FC236}">
                <a16:creationId xmlns:a16="http://schemas.microsoft.com/office/drawing/2014/main" id="{B693CFF3-565C-B5A7-00B2-6C099C06B243}"/>
              </a:ext>
            </a:extLst>
          </p:cNvPr>
          <p:cNvSpPr/>
          <p:nvPr/>
        </p:nvSpPr>
        <p:spPr>
          <a:xfrm>
            <a:off x="1450144" y="7526462"/>
            <a:ext cx="1978338" cy="14069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Rövid leírás</a:t>
            </a:r>
          </a:p>
        </p:txBody>
      </p:sp>
      <p:sp>
        <p:nvSpPr>
          <p:cNvPr id="10" name="Oval 9">
            <a:hlinkClick r:id="rId14" action="ppaction://hlinksldjump"/>
            <a:extLst>
              <a:ext uri="{FF2B5EF4-FFF2-40B4-BE49-F238E27FC236}">
                <a16:creationId xmlns:a16="http://schemas.microsoft.com/office/drawing/2014/main" id="{BA96AE0B-9EA6-D174-7A29-F12D27A35534}"/>
              </a:ext>
            </a:extLst>
          </p:cNvPr>
          <p:cNvSpPr/>
          <p:nvPr/>
        </p:nvSpPr>
        <p:spPr>
          <a:xfrm>
            <a:off x="60578" y="7663140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Kezdetek</a:t>
            </a:r>
          </a:p>
        </p:txBody>
      </p:sp>
      <p:sp>
        <p:nvSpPr>
          <p:cNvPr id="11" name="Oval 10">
            <a:hlinkClick r:id="rId15" action="ppaction://hlinksldjump"/>
            <a:extLst>
              <a:ext uri="{FF2B5EF4-FFF2-40B4-BE49-F238E27FC236}">
                <a16:creationId xmlns:a16="http://schemas.microsoft.com/office/drawing/2014/main" id="{CD3E9929-E529-5766-5914-0ED41E8DE3C8}"/>
              </a:ext>
            </a:extLst>
          </p:cNvPr>
          <p:cNvSpPr/>
          <p:nvPr/>
        </p:nvSpPr>
        <p:spPr>
          <a:xfrm>
            <a:off x="6187093" y="7289271"/>
            <a:ext cx="1792251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Tervek</a:t>
            </a:r>
          </a:p>
        </p:txBody>
      </p:sp>
      <p:sp>
        <p:nvSpPr>
          <p:cNvPr id="12" name="Oval 11">
            <a:hlinkClick r:id="rId16" action="ppaction://hlinksldjump"/>
            <a:extLst>
              <a:ext uri="{FF2B5EF4-FFF2-40B4-BE49-F238E27FC236}">
                <a16:creationId xmlns:a16="http://schemas.microsoft.com/office/drawing/2014/main" id="{F7DBB7A1-701F-CC15-11E0-4B9F362E351F}"/>
              </a:ext>
            </a:extLst>
          </p:cNvPr>
          <p:cNvSpPr/>
          <p:nvPr/>
        </p:nvSpPr>
        <p:spPr>
          <a:xfrm>
            <a:off x="4455085" y="7587476"/>
            <a:ext cx="2181033" cy="138894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Nehézségek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FC1F4C-D963-81E4-C3F1-7EA9B17D2A65}"/>
              </a:ext>
            </a:extLst>
          </p:cNvPr>
          <p:cNvSpPr/>
          <p:nvPr/>
        </p:nvSpPr>
        <p:spPr>
          <a:xfrm rot="16200000">
            <a:off x="5824830" y="2177679"/>
            <a:ext cx="542342" cy="1219200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3164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E7D4-41FE-8098-3D49-BC4D2D5B0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600" y="139374"/>
            <a:ext cx="2082799" cy="1325563"/>
          </a:xfrm>
        </p:spPr>
        <p:txBody>
          <a:bodyPr>
            <a:noAutofit/>
          </a:bodyPr>
          <a:lstStyle/>
          <a:p>
            <a:r>
              <a:rPr lang="hu-HU" sz="6000" dirty="0"/>
              <a:t>Menü</a:t>
            </a:r>
          </a:p>
        </p:txBody>
      </p:sp>
      <p:sp>
        <p:nvSpPr>
          <p:cNvPr id="5" name="Oval 4">
            <a:hlinkClick r:id="rId2" action="ppaction://hlinksldjump"/>
            <a:extLst>
              <a:ext uri="{FF2B5EF4-FFF2-40B4-BE49-F238E27FC236}">
                <a16:creationId xmlns:a16="http://schemas.microsoft.com/office/drawing/2014/main" id="{8EEFDEC6-6D0F-EE0E-45A8-942D5DC21140}"/>
              </a:ext>
            </a:extLst>
          </p:cNvPr>
          <p:cNvSpPr/>
          <p:nvPr/>
        </p:nvSpPr>
        <p:spPr>
          <a:xfrm>
            <a:off x="8696162" y="2137627"/>
            <a:ext cx="2340138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Dokumentáció</a:t>
            </a:r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265D50B5-7160-EC14-C498-9181F031114C}"/>
              </a:ext>
            </a:extLst>
          </p:cNvPr>
          <p:cNvSpPr/>
          <p:nvPr/>
        </p:nvSpPr>
        <p:spPr>
          <a:xfrm>
            <a:off x="3177713" y="2425359"/>
            <a:ext cx="1792251" cy="129550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</a:t>
            </a:r>
          </a:p>
        </p:txBody>
      </p:sp>
      <p:sp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AF802AE7-9E47-5A4A-52E4-ECA526D4EC33}"/>
              </a:ext>
            </a:extLst>
          </p:cNvPr>
          <p:cNvSpPr/>
          <p:nvPr/>
        </p:nvSpPr>
        <p:spPr>
          <a:xfrm>
            <a:off x="7370169" y="3881360"/>
            <a:ext cx="2181032" cy="15407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Gépigény</a:t>
            </a:r>
          </a:p>
        </p:txBody>
      </p:sp>
      <p:sp>
        <p:nvSpPr>
          <p:cNvPr id="8" name="Oval 7">
            <a:hlinkClick r:id="rId5" action="ppaction://hlinksldjump"/>
            <a:extLst>
              <a:ext uri="{FF2B5EF4-FFF2-40B4-BE49-F238E27FC236}">
                <a16:creationId xmlns:a16="http://schemas.microsoft.com/office/drawing/2014/main" id="{EDFC0931-D484-1D18-11DD-99B1B3F9DD5E}"/>
              </a:ext>
            </a:extLst>
          </p:cNvPr>
          <p:cNvSpPr/>
          <p:nvPr/>
        </p:nvSpPr>
        <p:spPr>
          <a:xfrm>
            <a:off x="10337800" y="3792278"/>
            <a:ext cx="1647684" cy="160445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Források</a:t>
            </a:r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DDF0CEB9-786D-F48D-03AB-4E0F3E769281}"/>
              </a:ext>
            </a:extLst>
          </p:cNvPr>
          <p:cNvSpPr/>
          <p:nvPr/>
        </p:nvSpPr>
        <p:spPr>
          <a:xfrm>
            <a:off x="1323496" y="3905914"/>
            <a:ext cx="1978338" cy="14069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Rövid leírás</a:t>
            </a:r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3F073D87-129C-3E94-3673-FF016CE734DA}"/>
              </a:ext>
            </a:extLst>
          </p:cNvPr>
          <p:cNvSpPr/>
          <p:nvPr/>
        </p:nvSpPr>
        <p:spPr>
          <a:xfrm>
            <a:off x="81672" y="2538358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Kezdetek</a:t>
            </a:r>
          </a:p>
        </p:txBody>
      </p:sp>
      <p:sp>
        <p:nvSpPr>
          <p:cNvPr id="11" name="Oval 10">
            <a:hlinkClick r:id="rId8" action="ppaction://hlinksldjump"/>
            <a:extLst>
              <a:ext uri="{FF2B5EF4-FFF2-40B4-BE49-F238E27FC236}">
                <a16:creationId xmlns:a16="http://schemas.microsoft.com/office/drawing/2014/main" id="{86390556-DD0C-8403-C2C6-7CD0197B7448}"/>
              </a:ext>
            </a:extLst>
          </p:cNvPr>
          <p:cNvSpPr/>
          <p:nvPr/>
        </p:nvSpPr>
        <p:spPr>
          <a:xfrm>
            <a:off x="6178211" y="2226688"/>
            <a:ext cx="1792251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Tervek</a:t>
            </a:r>
          </a:p>
        </p:txBody>
      </p:sp>
      <p:sp>
        <p:nvSpPr>
          <p:cNvPr id="12" name="Oval 11">
            <a:hlinkClick r:id="rId9" action="ppaction://hlinksldjump"/>
            <a:extLst>
              <a:ext uri="{FF2B5EF4-FFF2-40B4-BE49-F238E27FC236}">
                <a16:creationId xmlns:a16="http://schemas.microsoft.com/office/drawing/2014/main" id="{DC50F105-D18C-EEC2-F634-78E068837192}"/>
              </a:ext>
            </a:extLst>
          </p:cNvPr>
          <p:cNvSpPr/>
          <p:nvPr/>
        </p:nvSpPr>
        <p:spPr>
          <a:xfrm>
            <a:off x="4356100" y="3911191"/>
            <a:ext cx="2181033" cy="138894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Nehézségek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AC4683-D99D-C772-2B29-7E4416900AAA}"/>
              </a:ext>
            </a:extLst>
          </p:cNvPr>
          <p:cNvSpPr/>
          <p:nvPr/>
        </p:nvSpPr>
        <p:spPr>
          <a:xfrm rot="16200000">
            <a:off x="5837530" y="-2311994"/>
            <a:ext cx="542342" cy="1219200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hlinkClick r:id="rId10" action="ppaction://hlinksldjump"/>
            <a:extLst>
              <a:ext uri="{FF2B5EF4-FFF2-40B4-BE49-F238E27FC236}">
                <a16:creationId xmlns:a16="http://schemas.microsoft.com/office/drawing/2014/main" id="{0865967D-BEDE-D8D6-FFBE-49A319E810FD}"/>
              </a:ext>
            </a:extLst>
          </p:cNvPr>
          <p:cNvSpPr>
            <a:spLocks/>
          </p:cNvSpPr>
          <p:nvPr/>
        </p:nvSpPr>
        <p:spPr>
          <a:xfrm>
            <a:off x="-2382064" y="5396736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Indítás</a:t>
            </a:r>
          </a:p>
        </p:txBody>
      </p:sp>
    </p:spTree>
    <p:extLst>
      <p:ext uri="{BB962C8B-B14F-4D97-AF65-F5344CB8AC3E}">
        <p14:creationId xmlns:p14="http://schemas.microsoft.com/office/powerpoint/2010/main" val="2111709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BDB95-CFB6-7BE4-9435-23FEF1E7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hu-HU" dirty="0"/>
              <a:t>Kezdetek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830B-170B-04FC-245A-7124315C4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hu-HU" b="0" i="0" dirty="0">
                <a:effectLst/>
                <a:latin typeface="gg sans"/>
              </a:rPr>
              <a:t>Az első pár napban, amikor megalakult a csapat, akkor már megvolt a terv, hogy játékot csinálunk. Nem tudtuk hogy unity vagy unreal engine 5.3.2 lesz a fejlesztői környezet, végül az unreal mellett döntöttünk.</a:t>
            </a:r>
            <a:endParaRPr lang="hu-HU" dirty="0"/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374D3187-0AC0-180E-B923-3253B2C02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88" y="2666900"/>
            <a:ext cx="4659872" cy="1654255"/>
          </a:xfrm>
          <a:prstGeom prst="rect">
            <a:avLst/>
          </a:prstGeom>
        </p:spPr>
      </p:pic>
      <p:sp>
        <p:nvSpPr>
          <p:cNvPr id="12" name="Oval 11">
            <a:hlinkClick r:id="rId4" action="ppaction://hlinksldjump"/>
            <a:extLst>
              <a:ext uri="{FF2B5EF4-FFF2-40B4-BE49-F238E27FC236}">
                <a16:creationId xmlns:a16="http://schemas.microsoft.com/office/drawing/2014/main" id="{881FC5C2-5CBF-91C7-8FBD-D363938FB882}"/>
              </a:ext>
            </a:extLst>
          </p:cNvPr>
          <p:cNvSpPr>
            <a:spLocks/>
          </p:cNvSpPr>
          <p:nvPr/>
        </p:nvSpPr>
        <p:spPr>
          <a:xfrm>
            <a:off x="67693" y="5554775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Vissza</a:t>
            </a:r>
          </a:p>
        </p:txBody>
      </p:sp>
      <p:sp>
        <p:nvSpPr>
          <p:cNvPr id="19" name="Oval 18">
            <a:hlinkClick r:id="rId5" action="ppaction://hlinksldjump"/>
            <a:extLst>
              <a:ext uri="{FF2B5EF4-FFF2-40B4-BE49-F238E27FC236}">
                <a16:creationId xmlns:a16="http://schemas.microsoft.com/office/drawing/2014/main" id="{ED0BB371-24ED-BE4B-CDD8-354A1604D4F3}"/>
              </a:ext>
            </a:extLst>
          </p:cNvPr>
          <p:cNvSpPr/>
          <p:nvPr/>
        </p:nvSpPr>
        <p:spPr>
          <a:xfrm>
            <a:off x="67693" y="7059485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Kezdetek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C5A4C-6EAC-F2D0-9CA6-468E87786C78}"/>
              </a:ext>
            </a:extLst>
          </p:cNvPr>
          <p:cNvSpPr/>
          <p:nvPr/>
        </p:nvSpPr>
        <p:spPr>
          <a:xfrm rot="16200000">
            <a:off x="6055244" y="1543289"/>
            <a:ext cx="542342" cy="1219200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hlinkClick r:id="rId6" action="ppaction://hlinksldjump"/>
            <a:extLst>
              <a:ext uri="{FF2B5EF4-FFF2-40B4-BE49-F238E27FC236}">
                <a16:creationId xmlns:a16="http://schemas.microsoft.com/office/drawing/2014/main" id="{1001E5CD-507F-673F-7F8E-50CAB1516F88}"/>
              </a:ext>
            </a:extLst>
          </p:cNvPr>
          <p:cNvSpPr/>
          <p:nvPr/>
        </p:nvSpPr>
        <p:spPr>
          <a:xfrm>
            <a:off x="8722625" y="7051012"/>
            <a:ext cx="2340138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Dokumentáció</a:t>
            </a:r>
          </a:p>
        </p:txBody>
      </p:sp>
      <p:sp>
        <p:nvSpPr>
          <p:cNvPr id="25" name="Oval 24">
            <a:hlinkClick r:id="rId7" action="ppaction://hlinksldjump"/>
            <a:extLst>
              <a:ext uri="{FF2B5EF4-FFF2-40B4-BE49-F238E27FC236}">
                <a16:creationId xmlns:a16="http://schemas.microsoft.com/office/drawing/2014/main" id="{43C1BBD8-F4BB-0327-B01A-C21F89DE3DDD}"/>
              </a:ext>
            </a:extLst>
          </p:cNvPr>
          <p:cNvSpPr/>
          <p:nvPr/>
        </p:nvSpPr>
        <p:spPr>
          <a:xfrm>
            <a:off x="3204176" y="7338744"/>
            <a:ext cx="1792251" cy="129550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</a:t>
            </a:r>
          </a:p>
        </p:txBody>
      </p:sp>
      <p:sp>
        <p:nvSpPr>
          <p:cNvPr id="32" name="Oval 31">
            <a:hlinkClick r:id="rId8" action="ppaction://hlinksldjump"/>
            <a:extLst>
              <a:ext uri="{FF2B5EF4-FFF2-40B4-BE49-F238E27FC236}">
                <a16:creationId xmlns:a16="http://schemas.microsoft.com/office/drawing/2014/main" id="{59335695-8AAC-01B5-659F-096DF113FB27}"/>
              </a:ext>
            </a:extLst>
          </p:cNvPr>
          <p:cNvSpPr/>
          <p:nvPr/>
        </p:nvSpPr>
        <p:spPr>
          <a:xfrm>
            <a:off x="7396632" y="8794745"/>
            <a:ext cx="2181032" cy="15407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Gépigény</a:t>
            </a:r>
          </a:p>
        </p:txBody>
      </p:sp>
      <p:sp>
        <p:nvSpPr>
          <p:cNvPr id="34" name="Oval 33">
            <a:hlinkClick r:id="rId9" action="ppaction://hlinksldjump"/>
            <a:extLst>
              <a:ext uri="{FF2B5EF4-FFF2-40B4-BE49-F238E27FC236}">
                <a16:creationId xmlns:a16="http://schemas.microsoft.com/office/drawing/2014/main" id="{2B414AEC-40FA-B437-6DE1-6F0DB1EDBFC7}"/>
              </a:ext>
            </a:extLst>
          </p:cNvPr>
          <p:cNvSpPr/>
          <p:nvPr/>
        </p:nvSpPr>
        <p:spPr>
          <a:xfrm>
            <a:off x="10364263" y="8705663"/>
            <a:ext cx="1647684" cy="160445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Források</a:t>
            </a:r>
          </a:p>
        </p:txBody>
      </p:sp>
      <p:sp>
        <p:nvSpPr>
          <p:cNvPr id="35" name="Oval 34">
            <a:hlinkClick r:id="rId10" action="ppaction://hlinksldjump"/>
            <a:extLst>
              <a:ext uri="{FF2B5EF4-FFF2-40B4-BE49-F238E27FC236}">
                <a16:creationId xmlns:a16="http://schemas.microsoft.com/office/drawing/2014/main" id="{12229F2D-B0D1-5424-2651-B9980ED9D65D}"/>
              </a:ext>
            </a:extLst>
          </p:cNvPr>
          <p:cNvSpPr/>
          <p:nvPr/>
        </p:nvSpPr>
        <p:spPr>
          <a:xfrm>
            <a:off x="1349959" y="8819299"/>
            <a:ext cx="1978338" cy="14069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Rövid leírás</a:t>
            </a:r>
          </a:p>
        </p:txBody>
      </p:sp>
      <p:sp>
        <p:nvSpPr>
          <p:cNvPr id="36" name="Oval 35">
            <a:hlinkClick r:id="rId11" action="ppaction://hlinksldjump"/>
            <a:extLst>
              <a:ext uri="{FF2B5EF4-FFF2-40B4-BE49-F238E27FC236}">
                <a16:creationId xmlns:a16="http://schemas.microsoft.com/office/drawing/2014/main" id="{D1179753-7C15-2BCF-C7A2-B680FAB44CE8}"/>
              </a:ext>
            </a:extLst>
          </p:cNvPr>
          <p:cNvSpPr/>
          <p:nvPr/>
        </p:nvSpPr>
        <p:spPr>
          <a:xfrm>
            <a:off x="6204674" y="7140073"/>
            <a:ext cx="1792251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Tervek</a:t>
            </a:r>
          </a:p>
        </p:txBody>
      </p:sp>
      <p:sp>
        <p:nvSpPr>
          <p:cNvPr id="37" name="Oval 36">
            <a:hlinkClick r:id="rId12" action="ppaction://hlinksldjump"/>
            <a:extLst>
              <a:ext uri="{FF2B5EF4-FFF2-40B4-BE49-F238E27FC236}">
                <a16:creationId xmlns:a16="http://schemas.microsoft.com/office/drawing/2014/main" id="{8734A78E-77F3-81D1-78E9-0CB0FC21B84B}"/>
              </a:ext>
            </a:extLst>
          </p:cNvPr>
          <p:cNvSpPr/>
          <p:nvPr/>
        </p:nvSpPr>
        <p:spPr>
          <a:xfrm>
            <a:off x="4382563" y="8824576"/>
            <a:ext cx="2181033" cy="138894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Nehézségek</a:t>
            </a:r>
          </a:p>
        </p:txBody>
      </p:sp>
    </p:spTree>
    <p:extLst>
      <p:ext uri="{BB962C8B-B14F-4D97-AF65-F5344CB8AC3E}">
        <p14:creationId xmlns:p14="http://schemas.microsoft.com/office/powerpoint/2010/main" val="1497171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mountain&#10;&#10;Description automatically generated">
            <a:extLst>
              <a:ext uri="{FF2B5EF4-FFF2-40B4-BE49-F238E27FC236}">
                <a16:creationId xmlns:a16="http://schemas.microsoft.com/office/drawing/2014/main" id="{984E04B1-F365-4396-23F9-D64B2892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79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64EF43-2B48-7CB3-2B61-2C0C775A6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277207"/>
            <a:ext cx="7685037" cy="1325563"/>
          </a:xfrm>
        </p:spPr>
        <p:txBody>
          <a:bodyPr/>
          <a:lstStyle/>
          <a:p>
            <a:r>
              <a:rPr lang="hu-HU" dirty="0"/>
              <a:t>Rövid leírás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74DC6-6F94-446F-76D5-1E66C7A11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048356"/>
            <a:ext cx="7685037" cy="4080250"/>
          </a:xfrm>
        </p:spPr>
        <p:txBody>
          <a:bodyPr>
            <a:noAutofit/>
          </a:bodyPr>
          <a:lstStyle/>
          <a:p>
            <a:r>
              <a:rPr lang="hu-HU" sz="3400" b="0" i="0" dirty="0">
                <a:effectLst/>
                <a:latin typeface="gg sans"/>
              </a:rPr>
              <a:t>Egy 2d platformer játékot raktunk össze, amihez tartozik egy launcher (wpf) is, amivel a játék frissítéseit is le lehet tölteni. </a:t>
            </a:r>
            <a:endParaRPr lang="hu-HU" sz="3400" dirty="0"/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09947813-25E3-6DA8-2AE2-6DD9D77F2050}"/>
              </a:ext>
            </a:extLst>
          </p:cNvPr>
          <p:cNvSpPr>
            <a:spLocks/>
          </p:cNvSpPr>
          <p:nvPr/>
        </p:nvSpPr>
        <p:spPr>
          <a:xfrm>
            <a:off x="105793" y="5558152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Vissza</a:t>
            </a:r>
          </a:p>
        </p:txBody>
      </p:sp>
      <p:sp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599C4B17-D6FC-CD35-5270-75BF6136D3E8}"/>
              </a:ext>
            </a:extLst>
          </p:cNvPr>
          <p:cNvSpPr/>
          <p:nvPr/>
        </p:nvSpPr>
        <p:spPr>
          <a:xfrm>
            <a:off x="8788143" y="7586075"/>
            <a:ext cx="2340138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Dokumentáció</a:t>
            </a:r>
          </a:p>
        </p:txBody>
      </p:sp>
      <p:sp>
        <p:nvSpPr>
          <p:cNvPr id="8" name="Oval 7">
            <a:hlinkClick r:id="rId5" action="ppaction://hlinksldjump"/>
            <a:extLst>
              <a:ext uri="{FF2B5EF4-FFF2-40B4-BE49-F238E27FC236}">
                <a16:creationId xmlns:a16="http://schemas.microsoft.com/office/drawing/2014/main" id="{9F5B1785-0B5A-6C26-5D8C-3AD44176DB14}"/>
              </a:ext>
            </a:extLst>
          </p:cNvPr>
          <p:cNvSpPr/>
          <p:nvPr/>
        </p:nvSpPr>
        <p:spPr>
          <a:xfrm>
            <a:off x="3269128" y="7806865"/>
            <a:ext cx="1792251" cy="129550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</a:t>
            </a:r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BD8D1900-D4D2-9D62-7C9D-06FD68B74C09}"/>
              </a:ext>
            </a:extLst>
          </p:cNvPr>
          <p:cNvSpPr/>
          <p:nvPr/>
        </p:nvSpPr>
        <p:spPr>
          <a:xfrm>
            <a:off x="7040247" y="7486749"/>
            <a:ext cx="2181032" cy="15407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Gépigény</a:t>
            </a:r>
          </a:p>
        </p:txBody>
      </p:sp>
      <p:sp>
        <p:nvSpPr>
          <p:cNvPr id="11" name="Oval 10">
            <a:hlinkClick r:id="rId7" action="ppaction://hlinksldjump"/>
            <a:extLst>
              <a:ext uri="{FF2B5EF4-FFF2-40B4-BE49-F238E27FC236}">
                <a16:creationId xmlns:a16="http://schemas.microsoft.com/office/drawing/2014/main" id="{32022B07-4E55-A7DF-4576-BA364B4EA6B8}"/>
              </a:ext>
            </a:extLst>
          </p:cNvPr>
          <p:cNvSpPr/>
          <p:nvPr/>
        </p:nvSpPr>
        <p:spPr>
          <a:xfrm>
            <a:off x="10083326" y="7554235"/>
            <a:ext cx="1647684" cy="160445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Források</a:t>
            </a:r>
          </a:p>
        </p:txBody>
      </p:sp>
      <p:sp>
        <p:nvSpPr>
          <p:cNvPr id="19" name="Oval 18">
            <a:hlinkClick r:id="rId8" action="ppaction://hlinksldjump"/>
            <a:extLst>
              <a:ext uri="{FF2B5EF4-FFF2-40B4-BE49-F238E27FC236}">
                <a16:creationId xmlns:a16="http://schemas.microsoft.com/office/drawing/2014/main" id="{7D3469D2-12D6-2BBB-EBC0-BAE12C69FF75}"/>
              </a:ext>
            </a:extLst>
          </p:cNvPr>
          <p:cNvSpPr/>
          <p:nvPr/>
        </p:nvSpPr>
        <p:spPr>
          <a:xfrm>
            <a:off x="1450144" y="7526462"/>
            <a:ext cx="1978338" cy="14069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Rövid leírás</a:t>
            </a:r>
          </a:p>
        </p:txBody>
      </p:sp>
      <p:sp>
        <p:nvSpPr>
          <p:cNvPr id="28" name="Oval 27">
            <a:hlinkClick r:id="rId9" action="ppaction://hlinksldjump"/>
            <a:extLst>
              <a:ext uri="{FF2B5EF4-FFF2-40B4-BE49-F238E27FC236}">
                <a16:creationId xmlns:a16="http://schemas.microsoft.com/office/drawing/2014/main" id="{F5D78F81-B0C2-62EA-CAF4-77BE63E67E37}"/>
              </a:ext>
            </a:extLst>
          </p:cNvPr>
          <p:cNvSpPr/>
          <p:nvPr/>
        </p:nvSpPr>
        <p:spPr>
          <a:xfrm>
            <a:off x="60578" y="7663140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Kezdetek</a:t>
            </a:r>
          </a:p>
        </p:txBody>
      </p:sp>
      <p:sp>
        <p:nvSpPr>
          <p:cNvPr id="29" name="Oval 28">
            <a:hlinkClick r:id="rId10" action="ppaction://hlinksldjump"/>
            <a:extLst>
              <a:ext uri="{FF2B5EF4-FFF2-40B4-BE49-F238E27FC236}">
                <a16:creationId xmlns:a16="http://schemas.microsoft.com/office/drawing/2014/main" id="{8EEE78F7-3DB5-EE22-E3A9-741ACF526E84}"/>
              </a:ext>
            </a:extLst>
          </p:cNvPr>
          <p:cNvSpPr/>
          <p:nvPr/>
        </p:nvSpPr>
        <p:spPr>
          <a:xfrm>
            <a:off x="6187093" y="7289271"/>
            <a:ext cx="1792251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Tervek</a:t>
            </a:r>
          </a:p>
        </p:txBody>
      </p:sp>
      <p:sp>
        <p:nvSpPr>
          <p:cNvPr id="30" name="Oval 29">
            <a:hlinkClick r:id="rId11" action="ppaction://hlinksldjump"/>
            <a:extLst>
              <a:ext uri="{FF2B5EF4-FFF2-40B4-BE49-F238E27FC236}">
                <a16:creationId xmlns:a16="http://schemas.microsoft.com/office/drawing/2014/main" id="{04B66E53-AF00-5518-B650-68F826EE4036}"/>
              </a:ext>
            </a:extLst>
          </p:cNvPr>
          <p:cNvSpPr/>
          <p:nvPr/>
        </p:nvSpPr>
        <p:spPr>
          <a:xfrm>
            <a:off x="4455085" y="7587476"/>
            <a:ext cx="2181033" cy="138894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Nehézségek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4B4BDA-8B2C-AC36-54F4-02299410DD45}"/>
              </a:ext>
            </a:extLst>
          </p:cNvPr>
          <p:cNvSpPr/>
          <p:nvPr/>
        </p:nvSpPr>
        <p:spPr>
          <a:xfrm rot="16200000">
            <a:off x="5824830" y="2177679"/>
            <a:ext cx="542342" cy="1219200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4012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4372-2CB5-BD49-8D20-1A5CB490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Weboldal + Adatbázis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22C5BCC-2FC3-D8D0-A5A2-7B42D7D48A8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2096713"/>
          <a:ext cx="7685037" cy="4080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F964A8F1-D743-EBA2-9FF9-3A1BDDE20C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12237" y="1330830"/>
            <a:ext cx="1871663" cy="1871663"/>
          </a:xfrm>
          <a:prstGeom prst="rect">
            <a:avLst/>
          </a:prstGeom>
        </p:spPr>
      </p:pic>
      <p:sp>
        <p:nvSpPr>
          <p:cNvPr id="6" name="Oval 5">
            <a:hlinkClick r:id="rId9" action="ppaction://hlinksldjump"/>
            <a:extLst>
              <a:ext uri="{FF2B5EF4-FFF2-40B4-BE49-F238E27FC236}">
                <a16:creationId xmlns:a16="http://schemas.microsoft.com/office/drawing/2014/main" id="{FB1781C6-A223-5244-20E5-4D2F4492D1F3}"/>
              </a:ext>
            </a:extLst>
          </p:cNvPr>
          <p:cNvSpPr>
            <a:spLocks/>
          </p:cNvSpPr>
          <p:nvPr/>
        </p:nvSpPr>
        <p:spPr>
          <a:xfrm>
            <a:off x="67693" y="5554775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Vissza</a:t>
            </a:r>
          </a:p>
        </p:txBody>
      </p:sp>
      <p:sp>
        <p:nvSpPr>
          <p:cNvPr id="8" name="Oval 7">
            <a:hlinkClick r:id="rId10" action="ppaction://hlinksldjump"/>
            <a:extLst>
              <a:ext uri="{FF2B5EF4-FFF2-40B4-BE49-F238E27FC236}">
                <a16:creationId xmlns:a16="http://schemas.microsoft.com/office/drawing/2014/main" id="{FDB156FE-75C4-080A-338F-85E8247E302F}"/>
              </a:ext>
            </a:extLst>
          </p:cNvPr>
          <p:cNvSpPr/>
          <p:nvPr/>
        </p:nvSpPr>
        <p:spPr>
          <a:xfrm>
            <a:off x="8788143" y="7586075"/>
            <a:ext cx="2340138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Dokumentáció</a:t>
            </a:r>
          </a:p>
        </p:txBody>
      </p:sp>
      <p:sp>
        <p:nvSpPr>
          <p:cNvPr id="11" name="Oval 10">
            <a:hlinkClick r:id="rId11" action="ppaction://hlinksldjump"/>
            <a:extLst>
              <a:ext uri="{FF2B5EF4-FFF2-40B4-BE49-F238E27FC236}">
                <a16:creationId xmlns:a16="http://schemas.microsoft.com/office/drawing/2014/main" id="{7D6C5936-6788-4BAF-3005-3A202D08AF46}"/>
              </a:ext>
            </a:extLst>
          </p:cNvPr>
          <p:cNvSpPr/>
          <p:nvPr/>
        </p:nvSpPr>
        <p:spPr>
          <a:xfrm>
            <a:off x="3269128" y="7806865"/>
            <a:ext cx="1792251" cy="129550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</a:t>
            </a:r>
          </a:p>
        </p:txBody>
      </p:sp>
      <p:sp>
        <p:nvSpPr>
          <p:cNvPr id="13" name="Oval 12">
            <a:hlinkClick r:id="rId12" action="ppaction://hlinksldjump"/>
            <a:extLst>
              <a:ext uri="{FF2B5EF4-FFF2-40B4-BE49-F238E27FC236}">
                <a16:creationId xmlns:a16="http://schemas.microsoft.com/office/drawing/2014/main" id="{9C20E29C-1927-1314-BDC4-1BE453180FC1}"/>
              </a:ext>
            </a:extLst>
          </p:cNvPr>
          <p:cNvSpPr/>
          <p:nvPr/>
        </p:nvSpPr>
        <p:spPr>
          <a:xfrm>
            <a:off x="7040247" y="7486749"/>
            <a:ext cx="2181032" cy="15407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Gépigény</a:t>
            </a:r>
          </a:p>
        </p:txBody>
      </p:sp>
      <p:sp>
        <p:nvSpPr>
          <p:cNvPr id="25" name="Oval 24">
            <a:hlinkClick r:id="rId13" action="ppaction://hlinksldjump"/>
            <a:extLst>
              <a:ext uri="{FF2B5EF4-FFF2-40B4-BE49-F238E27FC236}">
                <a16:creationId xmlns:a16="http://schemas.microsoft.com/office/drawing/2014/main" id="{75C412BB-C3BE-2F85-AC82-7D97A517FE07}"/>
              </a:ext>
            </a:extLst>
          </p:cNvPr>
          <p:cNvSpPr/>
          <p:nvPr/>
        </p:nvSpPr>
        <p:spPr>
          <a:xfrm>
            <a:off x="10083326" y="7554235"/>
            <a:ext cx="1647684" cy="160445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Források</a:t>
            </a:r>
          </a:p>
        </p:txBody>
      </p:sp>
      <p:sp>
        <p:nvSpPr>
          <p:cNvPr id="26" name="Oval 25">
            <a:hlinkClick r:id="rId14" action="ppaction://hlinksldjump"/>
            <a:extLst>
              <a:ext uri="{FF2B5EF4-FFF2-40B4-BE49-F238E27FC236}">
                <a16:creationId xmlns:a16="http://schemas.microsoft.com/office/drawing/2014/main" id="{8723C84D-0CB2-0E7B-A3E1-D84EFCBE1170}"/>
              </a:ext>
            </a:extLst>
          </p:cNvPr>
          <p:cNvSpPr/>
          <p:nvPr/>
        </p:nvSpPr>
        <p:spPr>
          <a:xfrm>
            <a:off x="1450144" y="7526462"/>
            <a:ext cx="1978338" cy="14069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Rövid leírás</a:t>
            </a:r>
          </a:p>
        </p:txBody>
      </p:sp>
      <p:sp>
        <p:nvSpPr>
          <p:cNvPr id="27" name="Oval 26">
            <a:hlinkClick r:id="rId15" action="ppaction://hlinksldjump"/>
            <a:extLst>
              <a:ext uri="{FF2B5EF4-FFF2-40B4-BE49-F238E27FC236}">
                <a16:creationId xmlns:a16="http://schemas.microsoft.com/office/drawing/2014/main" id="{B496B306-4CBA-1259-2C5C-E2C90CB2949C}"/>
              </a:ext>
            </a:extLst>
          </p:cNvPr>
          <p:cNvSpPr/>
          <p:nvPr/>
        </p:nvSpPr>
        <p:spPr>
          <a:xfrm>
            <a:off x="60578" y="7663140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Kezdetek</a:t>
            </a:r>
          </a:p>
        </p:txBody>
      </p:sp>
      <p:sp>
        <p:nvSpPr>
          <p:cNvPr id="28" name="Oval 27">
            <a:hlinkClick r:id="rId16" action="ppaction://hlinksldjump"/>
            <a:extLst>
              <a:ext uri="{FF2B5EF4-FFF2-40B4-BE49-F238E27FC236}">
                <a16:creationId xmlns:a16="http://schemas.microsoft.com/office/drawing/2014/main" id="{A55417D9-48A4-A530-151C-EEE09F4D1B9D}"/>
              </a:ext>
            </a:extLst>
          </p:cNvPr>
          <p:cNvSpPr/>
          <p:nvPr/>
        </p:nvSpPr>
        <p:spPr>
          <a:xfrm>
            <a:off x="6187093" y="7289271"/>
            <a:ext cx="1792251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Tervek</a:t>
            </a:r>
          </a:p>
        </p:txBody>
      </p:sp>
      <p:sp>
        <p:nvSpPr>
          <p:cNvPr id="29" name="Oval 28">
            <a:hlinkClick r:id="rId17" action="ppaction://hlinksldjump"/>
            <a:extLst>
              <a:ext uri="{FF2B5EF4-FFF2-40B4-BE49-F238E27FC236}">
                <a16:creationId xmlns:a16="http://schemas.microsoft.com/office/drawing/2014/main" id="{4A3ED579-1A9D-E67C-BCF8-6DF14C149E2B}"/>
              </a:ext>
            </a:extLst>
          </p:cNvPr>
          <p:cNvSpPr/>
          <p:nvPr/>
        </p:nvSpPr>
        <p:spPr>
          <a:xfrm>
            <a:off x="4455085" y="7587476"/>
            <a:ext cx="2181033" cy="138894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Nehézségek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2B3952-DD52-5851-6939-7E87A9E15657}"/>
              </a:ext>
            </a:extLst>
          </p:cNvPr>
          <p:cNvSpPr/>
          <p:nvPr/>
        </p:nvSpPr>
        <p:spPr>
          <a:xfrm rot="16200000">
            <a:off x="5824830" y="2177679"/>
            <a:ext cx="542342" cy="1219200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9282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 Fill">
            <a:extLst>
              <a:ext uri="{FF2B5EF4-FFF2-40B4-BE49-F238E27FC236}">
                <a16:creationId xmlns:a16="http://schemas.microsoft.com/office/drawing/2014/main" id="{03AE087C-11E2-4305-9282-D7F122FE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video game screen with a blue and purple background&#10;&#10;Description automatically generated with medium confidence">
            <a:extLst>
              <a:ext uri="{FF2B5EF4-FFF2-40B4-BE49-F238E27FC236}">
                <a16:creationId xmlns:a16="http://schemas.microsoft.com/office/drawing/2014/main" id="{D7FE4B83-7A97-FD1B-FCAB-642DA1780B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2" r="9655" b="-1"/>
          <a:stretch/>
        </p:blipFill>
        <p:spPr>
          <a:xfrm>
            <a:off x="20" y="857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DE110-0874-7988-61AB-1DAADBDD0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Nehézségek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09B3F-0BE3-1CDF-7853-5D3E83A0E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4080250"/>
          </a:xfrm>
        </p:spPr>
        <p:txBody>
          <a:bodyPr>
            <a:normAutofit/>
          </a:bodyPr>
          <a:lstStyle/>
          <a:p>
            <a:r>
              <a:rPr lang="hu-HU" b="0" i="0">
                <a:solidFill>
                  <a:srgbClr val="FFFFFF"/>
                </a:solidFill>
                <a:effectLst/>
                <a:latin typeface="gg sans"/>
              </a:rPr>
              <a:t>Amiben nehézségünk volt: a játék frissítését a launcheren keresztül szerettük volna megoldani, csak nem tudtuk, hogy hogyan tudnánk létrehozni egy olyan letöltési linket ami hosszú ideig működik, de pár nap után megoldottuk ezt a problémát.</a:t>
            </a:r>
            <a:endParaRPr lang="hu-HU">
              <a:solidFill>
                <a:srgbClr val="FFFFFF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CF365D-F104-414F-93C3-D9F568808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D118A1-A4AD-4C47-99CC-852FAD146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D3E51544-0AB7-4546-AB57-868FB0B41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DB3A34-0E17-44F2-A958-5C6EE80E3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B343AE4-2356-4838-B706-3A16FFFDE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D78B9AE4-2096-42B5-B267-1FCCF56F8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827DE0C5-02AF-4323-9CB7-E4C1D6449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7AEEE712-B1B0-4105-1F59-DD2F136D71B9}"/>
              </a:ext>
            </a:extLst>
          </p:cNvPr>
          <p:cNvSpPr>
            <a:spLocks/>
          </p:cNvSpPr>
          <p:nvPr/>
        </p:nvSpPr>
        <p:spPr>
          <a:xfrm>
            <a:off x="192746" y="5350660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Vissza</a:t>
            </a:r>
          </a:p>
        </p:txBody>
      </p:sp>
      <p:sp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E143E252-C3B8-D55C-1F12-3F90421F90E9}"/>
              </a:ext>
            </a:extLst>
          </p:cNvPr>
          <p:cNvSpPr/>
          <p:nvPr/>
        </p:nvSpPr>
        <p:spPr>
          <a:xfrm>
            <a:off x="8788143" y="7586075"/>
            <a:ext cx="2340138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Dokumentáció</a:t>
            </a:r>
          </a:p>
        </p:txBody>
      </p:sp>
      <p:sp>
        <p:nvSpPr>
          <p:cNvPr id="8" name="Oval 7">
            <a:hlinkClick r:id="rId5" action="ppaction://hlinksldjump"/>
            <a:extLst>
              <a:ext uri="{FF2B5EF4-FFF2-40B4-BE49-F238E27FC236}">
                <a16:creationId xmlns:a16="http://schemas.microsoft.com/office/drawing/2014/main" id="{93BFF491-57AF-9F04-EC27-5FCD29D39579}"/>
              </a:ext>
            </a:extLst>
          </p:cNvPr>
          <p:cNvSpPr/>
          <p:nvPr/>
        </p:nvSpPr>
        <p:spPr>
          <a:xfrm>
            <a:off x="3269128" y="7806865"/>
            <a:ext cx="1792251" cy="129550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</a:t>
            </a:r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09497DE7-23DA-42C4-75A3-0B03D4631332}"/>
              </a:ext>
            </a:extLst>
          </p:cNvPr>
          <p:cNvSpPr/>
          <p:nvPr/>
        </p:nvSpPr>
        <p:spPr>
          <a:xfrm>
            <a:off x="7040247" y="7486749"/>
            <a:ext cx="2181032" cy="15407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Gépigény</a:t>
            </a:r>
          </a:p>
        </p:txBody>
      </p:sp>
      <p:sp>
        <p:nvSpPr>
          <p:cNvPr id="11" name="Oval 10">
            <a:hlinkClick r:id="rId7" action="ppaction://hlinksldjump"/>
            <a:extLst>
              <a:ext uri="{FF2B5EF4-FFF2-40B4-BE49-F238E27FC236}">
                <a16:creationId xmlns:a16="http://schemas.microsoft.com/office/drawing/2014/main" id="{C4BD9476-0A40-D864-9D6C-6C62170DC7AF}"/>
              </a:ext>
            </a:extLst>
          </p:cNvPr>
          <p:cNvSpPr/>
          <p:nvPr/>
        </p:nvSpPr>
        <p:spPr>
          <a:xfrm>
            <a:off x="10083326" y="7554235"/>
            <a:ext cx="1647684" cy="160445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Források</a:t>
            </a:r>
          </a:p>
        </p:txBody>
      </p:sp>
      <p:sp>
        <p:nvSpPr>
          <p:cNvPr id="19" name="Oval 18">
            <a:hlinkClick r:id="rId8" action="ppaction://hlinksldjump"/>
            <a:extLst>
              <a:ext uri="{FF2B5EF4-FFF2-40B4-BE49-F238E27FC236}">
                <a16:creationId xmlns:a16="http://schemas.microsoft.com/office/drawing/2014/main" id="{258F4125-8892-3062-0496-50979DC90B4E}"/>
              </a:ext>
            </a:extLst>
          </p:cNvPr>
          <p:cNvSpPr/>
          <p:nvPr/>
        </p:nvSpPr>
        <p:spPr>
          <a:xfrm>
            <a:off x="1450144" y="7526462"/>
            <a:ext cx="1978338" cy="14069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Rövid leírás</a:t>
            </a:r>
          </a:p>
        </p:txBody>
      </p:sp>
      <p:sp>
        <p:nvSpPr>
          <p:cNvPr id="20" name="Oval 19">
            <a:hlinkClick r:id="rId9" action="ppaction://hlinksldjump"/>
            <a:extLst>
              <a:ext uri="{FF2B5EF4-FFF2-40B4-BE49-F238E27FC236}">
                <a16:creationId xmlns:a16="http://schemas.microsoft.com/office/drawing/2014/main" id="{BEE96191-68E1-188C-3150-5B97380DAE43}"/>
              </a:ext>
            </a:extLst>
          </p:cNvPr>
          <p:cNvSpPr/>
          <p:nvPr/>
        </p:nvSpPr>
        <p:spPr>
          <a:xfrm>
            <a:off x="60578" y="7663140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Kezdetek</a:t>
            </a:r>
          </a:p>
        </p:txBody>
      </p:sp>
      <p:sp>
        <p:nvSpPr>
          <p:cNvPr id="21" name="Oval 20">
            <a:hlinkClick r:id="rId10" action="ppaction://hlinksldjump"/>
            <a:extLst>
              <a:ext uri="{FF2B5EF4-FFF2-40B4-BE49-F238E27FC236}">
                <a16:creationId xmlns:a16="http://schemas.microsoft.com/office/drawing/2014/main" id="{123544F9-EDB6-C768-B85A-0058D8A4E666}"/>
              </a:ext>
            </a:extLst>
          </p:cNvPr>
          <p:cNvSpPr/>
          <p:nvPr/>
        </p:nvSpPr>
        <p:spPr>
          <a:xfrm>
            <a:off x="6187093" y="7289271"/>
            <a:ext cx="1792251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Tervek</a:t>
            </a:r>
          </a:p>
        </p:txBody>
      </p:sp>
      <p:sp>
        <p:nvSpPr>
          <p:cNvPr id="22" name="Oval 21">
            <a:hlinkClick r:id="rId11" action="ppaction://hlinksldjump"/>
            <a:extLst>
              <a:ext uri="{FF2B5EF4-FFF2-40B4-BE49-F238E27FC236}">
                <a16:creationId xmlns:a16="http://schemas.microsoft.com/office/drawing/2014/main" id="{11E9FD92-551A-DBE7-DFD5-D440BD0D20EE}"/>
              </a:ext>
            </a:extLst>
          </p:cNvPr>
          <p:cNvSpPr/>
          <p:nvPr/>
        </p:nvSpPr>
        <p:spPr>
          <a:xfrm>
            <a:off x="4455085" y="7587476"/>
            <a:ext cx="2181033" cy="138894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Nehézségek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EA5232-71D1-9510-0039-B72ECEAF1E50}"/>
              </a:ext>
            </a:extLst>
          </p:cNvPr>
          <p:cNvSpPr/>
          <p:nvPr/>
        </p:nvSpPr>
        <p:spPr>
          <a:xfrm rot="16200000">
            <a:off x="5824830" y="2177679"/>
            <a:ext cx="542342" cy="1219200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63167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5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D690BFC-5045-5F46-F730-F717C4BD4E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14351" b="1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D029D64-BBDD-43FA-92CF-C6BF51514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8FBD9-3601-FD3A-C840-81528D6F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2363"/>
            <a:ext cx="478828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Jövőbeli tervek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D8AE-1536-8BC8-5D05-8C1D4E8C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02037"/>
            <a:ext cx="4788280" cy="26177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0" i="0">
                <a:solidFill>
                  <a:srgbClr val="FFFFFF"/>
                </a:solidFill>
                <a:effectLst/>
              </a:rPr>
              <a:t>Egyelőre csak 1 pálya van, tervben van több pálya elkészítése. </a:t>
            </a:r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3A010B0-A5DE-4DFD-BBB1-9EDEE8CDC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2FA77C6-9C21-431A-B940-204336569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Graphic 9">
              <a:extLst>
                <a:ext uri="{FF2B5EF4-FFF2-40B4-BE49-F238E27FC236}">
                  <a16:creationId xmlns:a16="http://schemas.microsoft.com/office/drawing/2014/main" id="{E918F86E-B643-4836-AF37-1073CD08B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542022D-DC97-4C44-B015-9B3376196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8DC4D37-F593-4E99-8A42-D21D444FB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34" name="Graphic 9">
              <a:extLst>
                <a:ext uri="{FF2B5EF4-FFF2-40B4-BE49-F238E27FC236}">
                  <a16:creationId xmlns:a16="http://schemas.microsoft.com/office/drawing/2014/main" id="{BE23B32A-AE34-4068-9D96-4D94023C7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5" name="Graphic 9">
              <a:extLst>
                <a:ext uri="{FF2B5EF4-FFF2-40B4-BE49-F238E27FC236}">
                  <a16:creationId xmlns:a16="http://schemas.microsoft.com/office/drawing/2014/main" id="{27459E57-6D6D-46CA-8006-2E6E0C70E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6" name="Oval 5">
            <a:hlinkClick r:id="rId4" action="ppaction://hlinksldjump"/>
            <a:extLst>
              <a:ext uri="{FF2B5EF4-FFF2-40B4-BE49-F238E27FC236}">
                <a16:creationId xmlns:a16="http://schemas.microsoft.com/office/drawing/2014/main" id="{8F78017C-D46B-EFEA-048A-34A367A32993}"/>
              </a:ext>
            </a:extLst>
          </p:cNvPr>
          <p:cNvSpPr>
            <a:spLocks/>
          </p:cNvSpPr>
          <p:nvPr/>
        </p:nvSpPr>
        <p:spPr>
          <a:xfrm>
            <a:off x="191657" y="5320658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Vissza</a:t>
            </a:r>
          </a:p>
        </p:txBody>
      </p:sp>
      <p:sp>
        <p:nvSpPr>
          <p:cNvPr id="7" name="Oval 6">
            <a:hlinkClick r:id="rId5" action="ppaction://hlinksldjump"/>
            <a:extLst>
              <a:ext uri="{FF2B5EF4-FFF2-40B4-BE49-F238E27FC236}">
                <a16:creationId xmlns:a16="http://schemas.microsoft.com/office/drawing/2014/main" id="{61C3ED1B-B25C-83E3-88AF-39775B69AA1F}"/>
              </a:ext>
            </a:extLst>
          </p:cNvPr>
          <p:cNvSpPr/>
          <p:nvPr/>
        </p:nvSpPr>
        <p:spPr>
          <a:xfrm>
            <a:off x="8788143" y="7586075"/>
            <a:ext cx="2340138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Dokumentáció</a:t>
            </a:r>
          </a:p>
        </p:txBody>
      </p:sp>
      <p:sp>
        <p:nvSpPr>
          <p:cNvPr id="8" name="Oval 7">
            <a:hlinkClick r:id="rId6" action="ppaction://hlinksldjump"/>
            <a:extLst>
              <a:ext uri="{FF2B5EF4-FFF2-40B4-BE49-F238E27FC236}">
                <a16:creationId xmlns:a16="http://schemas.microsoft.com/office/drawing/2014/main" id="{FC656940-022C-15DC-7D8D-0646DFC3D9E0}"/>
              </a:ext>
            </a:extLst>
          </p:cNvPr>
          <p:cNvSpPr/>
          <p:nvPr/>
        </p:nvSpPr>
        <p:spPr>
          <a:xfrm>
            <a:off x="3269128" y="7806865"/>
            <a:ext cx="1792251" cy="129550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</a:t>
            </a:r>
          </a:p>
        </p:txBody>
      </p:sp>
      <p:sp>
        <p:nvSpPr>
          <p:cNvPr id="9" name="Oval 8">
            <a:hlinkClick r:id="rId7" action="ppaction://hlinksldjump"/>
            <a:extLst>
              <a:ext uri="{FF2B5EF4-FFF2-40B4-BE49-F238E27FC236}">
                <a16:creationId xmlns:a16="http://schemas.microsoft.com/office/drawing/2014/main" id="{349152E5-2CD8-2854-3B4D-0C313694CE1F}"/>
              </a:ext>
            </a:extLst>
          </p:cNvPr>
          <p:cNvSpPr/>
          <p:nvPr/>
        </p:nvSpPr>
        <p:spPr>
          <a:xfrm>
            <a:off x="7040247" y="7486749"/>
            <a:ext cx="2181032" cy="15407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Gépigény</a:t>
            </a:r>
          </a:p>
        </p:txBody>
      </p:sp>
      <p:sp>
        <p:nvSpPr>
          <p:cNvPr id="11" name="Oval 10">
            <a:hlinkClick r:id="rId8" action="ppaction://hlinksldjump"/>
            <a:extLst>
              <a:ext uri="{FF2B5EF4-FFF2-40B4-BE49-F238E27FC236}">
                <a16:creationId xmlns:a16="http://schemas.microsoft.com/office/drawing/2014/main" id="{20C99B18-59E8-BBA1-36F4-9F123F5DE6DC}"/>
              </a:ext>
            </a:extLst>
          </p:cNvPr>
          <p:cNvSpPr/>
          <p:nvPr/>
        </p:nvSpPr>
        <p:spPr>
          <a:xfrm>
            <a:off x="10083326" y="7554235"/>
            <a:ext cx="1647684" cy="160445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Források</a:t>
            </a:r>
          </a:p>
        </p:txBody>
      </p:sp>
      <p:sp>
        <p:nvSpPr>
          <p:cNvPr id="13" name="Oval 12">
            <a:hlinkClick r:id="rId9" action="ppaction://hlinksldjump"/>
            <a:extLst>
              <a:ext uri="{FF2B5EF4-FFF2-40B4-BE49-F238E27FC236}">
                <a16:creationId xmlns:a16="http://schemas.microsoft.com/office/drawing/2014/main" id="{2ECCE59B-3A86-CDD6-DA18-8DC130EEA96F}"/>
              </a:ext>
            </a:extLst>
          </p:cNvPr>
          <p:cNvSpPr/>
          <p:nvPr/>
        </p:nvSpPr>
        <p:spPr>
          <a:xfrm>
            <a:off x="1450144" y="7526462"/>
            <a:ext cx="1978338" cy="14069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Rövid leírás</a:t>
            </a:r>
          </a:p>
        </p:txBody>
      </p:sp>
      <p:sp>
        <p:nvSpPr>
          <p:cNvPr id="20" name="Oval 19">
            <a:hlinkClick r:id="rId10" action="ppaction://hlinksldjump"/>
            <a:extLst>
              <a:ext uri="{FF2B5EF4-FFF2-40B4-BE49-F238E27FC236}">
                <a16:creationId xmlns:a16="http://schemas.microsoft.com/office/drawing/2014/main" id="{EE2EEB22-33E5-2E54-1862-CE40922CA1DC}"/>
              </a:ext>
            </a:extLst>
          </p:cNvPr>
          <p:cNvSpPr/>
          <p:nvPr/>
        </p:nvSpPr>
        <p:spPr>
          <a:xfrm>
            <a:off x="60578" y="7663140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Kezdetek</a:t>
            </a:r>
          </a:p>
        </p:txBody>
      </p:sp>
      <p:sp>
        <p:nvSpPr>
          <p:cNvPr id="22" name="Oval 21">
            <a:hlinkClick r:id="rId11" action="ppaction://hlinksldjump"/>
            <a:extLst>
              <a:ext uri="{FF2B5EF4-FFF2-40B4-BE49-F238E27FC236}">
                <a16:creationId xmlns:a16="http://schemas.microsoft.com/office/drawing/2014/main" id="{C4B9FFE4-C77E-17A4-7635-25ABA2AF4BC9}"/>
              </a:ext>
            </a:extLst>
          </p:cNvPr>
          <p:cNvSpPr/>
          <p:nvPr/>
        </p:nvSpPr>
        <p:spPr>
          <a:xfrm>
            <a:off x="6187093" y="7289271"/>
            <a:ext cx="1792251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Tervek</a:t>
            </a:r>
          </a:p>
        </p:txBody>
      </p:sp>
      <p:sp>
        <p:nvSpPr>
          <p:cNvPr id="24" name="Oval 23">
            <a:hlinkClick r:id="rId12" action="ppaction://hlinksldjump"/>
            <a:extLst>
              <a:ext uri="{FF2B5EF4-FFF2-40B4-BE49-F238E27FC236}">
                <a16:creationId xmlns:a16="http://schemas.microsoft.com/office/drawing/2014/main" id="{99450734-F62C-1668-DA7F-DF29EFF9AC8D}"/>
              </a:ext>
            </a:extLst>
          </p:cNvPr>
          <p:cNvSpPr/>
          <p:nvPr/>
        </p:nvSpPr>
        <p:spPr>
          <a:xfrm>
            <a:off x="4455085" y="7587476"/>
            <a:ext cx="2181033" cy="138894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Nehézségek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431598-D2DC-E4A6-5566-FBA91162EAD3}"/>
              </a:ext>
            </a:extLst>
          </p:cNvPr>
          <p:cNvSpPr/>
          <p:nvPr/>
        </p:nvSpPr>
        <p:spPr>
          <a:xfrm rot="16200000">
            <a:off x="5824830" y="2177679"/>
            <a:ext cx="542342" cy="1219200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2925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Background Leaf">
            <a:extLst>
              <a:ext uri="{FF2B5EF4-FFF2-40B4-BE49-F238E27FC236}">
                <a16:creationId xmlns:a16="http://schemas.microsoft.com/office/drawing/2014/main" id="{E00BDB36-26F9-4870-887D-DBEBE42AD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04504" y="-5716"/>
            <a:ext cx="8284448" cy="6858000"/>
          </a:xfrm>
          <a:custGeom>
            <a:avLst/>
            <a:gdLst>
              <a:gd name="connsiteX0" fmla="*/ 0 w 8284448"/>
              <a:gd name="connsiteY0" fmla="*/ 0 h 6858000"/>
              <a:gd name="connsiteX1" fmla="*/ 5949669 w 8284448"/>
              <a:gd name="connsiteY1" fmla="*/ 0 h 6858000"/>
              <a:gd name="connsiteX2" fmla="*/ 6097735 w 8284448"/>
              <a:gd name="connsiteY2" fmla="*/ 77067 h 6858000"/>
              <a:gd name="connsiteX3" fmla="*/ 8284448 w 8284448"/>
              <a:gd name="connsiteY3" fmla="*/ 3810917 h 6858000"/>
              <a:gd name="connsiteX4" fmla="*/ 8284448 w 8284448"/>
              <a:gd name="connsiteY4" fmla="*/ 6858000 h 6858000"/>
              <a:gd name="connsiteX5" fmla="*/ 1225332 w 8284448"/>
              <a:gd name="connsiteY5" fmla="*/ 6858000 h 6858000"/>
              <a:gd name="connsiteX6" fmla="*/ 1163726 w 8284448"/>
              <a:gd name="connsiteY6" fmla="*/ 6801098 h 6858000"/>
              <a:gd name="connsiteX7" fmla="*/ 24800 w 8284448"/>
              <a:gd name="connsiteY7" fmla="*/ 4654257 h 6858000"/>
              <a:gd name="connsiteX8" fmla="*/ 0 w 8284448"/>
              <a:gd name="connsiteY8" fmla="*/ 44891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84448" h="6858000">
                <a:moveTo>
                  <a:pt x="0" y="0"/>
                </a:moveTo>
                <a:lnTo>
                  <a:pt x="5949669" y="0"/>
                </a:lnTo>
                <a:lnTo>
                  <a:pt x="6097735" y="77067"/>
                </a:lnTo>
                <a:cubicBezTo>
                  <a:pt x="7400247" y="796137"/>
                  <a:pt x="8284448" y="2198576"/>
                  <a:pt x="8284448" y="3810917"/>
                </a:cubicBezTo>
                <a:lnTo>
                  <a:pt x="8284448" y="6858000"/>
                </a:lnTo>
                <a:lnTo>
                  <a:pt x="1225332" y="6858000"/>
                </a:lnTo>
                <a:lnTo>
                  <a:pt x="1163726" y="6801098"/>
                </a:lnTo>
                <a:cubicBezTo>
                  <a:pt x="596622" y="6224771"/>
                  <a:pt x="191778" y="5483545"/>
                  <a:pt x="24800" y="4654257"/>
                </a:cubicBezTo>
                <a:lnTo>
                  <a:pt x="0" y="4489113"/>
                </a:lnTo>
                <a:close/>
              </a:path>
            </a:pathLst>
          </a:custGeom>
          <a:solidFill>
            <a:schemeClr val="bg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CBC44-E70D-050C-E680-C18EC7694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429" y="2877305"/>
            <a:ext cx="3313075" cy="1090400"/>
          </a:xfrm>
        </p:spPr>
        <p:txBody>
          <a:bodyPr>
            <a:normAutofit/>
          </a:bodyPr>
          <a:lstStyle/>
          <a:p>
            <a:r>
              <a:rPr lang="hu-HU" sz="6000" dirty="0"/>
              <a:t>Gépigény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0A5C85-3F69-D8D5-F866-3C9F43B18D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314082"/>
              </p:ext>
            </p:extLst>
          </p:nvPr>
        </p:nvGraphicFramePr>
        <p:xfrm>
          <a:off x="4866688" y="668048"/>
          <a:ext cx="6883352" cy="5508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val 3">
            <a:hlinkClick r:id="rId8" action="ppaction://hlinksldjump"/>
            <a:extLst>
              <a:ext uri="{FF2B5EF4-FFF2-40B4-BE49-F238E27FC236}">
                <a16:creationId xmlns:a16="http://schemas.microsoft.com/office/drawing/2014/main" id="{398C4518-82C5-60A0-2EE0-D70130B1BCD5}"/>
              </a:ext>
            </a:extLst>
          </p:cNvPr>
          <p:cNvSpPr>
            <a:spLocks/>
          </p:cNvSpPr>
          <p:nvPr/>
        </p:nvSpPr>
        <p:spPr>
          <a:xfrm>
            <a:off x="116085" y="5558153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Vissza</a:t>
            </a:r>
          </a:p>
        </p:txBody>
      </p:sp>
      <p:sp>
        <p:nvSpPr>
          <p:cNvPr id="6" name="Oval 5">
            <a:hlinkClick r:id="rId9" action="ppaction://hlinksldjump"/>
            <a:extLst>
              <a:ext uri="{FF2B5EF4-FFF2-40B4-BE49-F238E27FC236}">
                <a16:creationId xmlns:a16="http://schemas.microsoft.com/office/drawing/2014/main" id="{3B8132F3-D27E-13FC-CF19-7748ED685A67}"/>
              </a:ext>
            </a:extLst>
          </p:cNvPr>
          <p:cNvSpPr/>
          <p:nvPr/>
        </p:nvSpPr>
        <p:spPr>
          <a:xfrm>
            <a:off x="8788143" y="7586075"/>
            <a:ext cx="2340138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Dokumentáció</a:t>
            </a:r>
          </a:p>
        </p:txBody>
      </p:sp>
      <p:sp>
        <p:nvSpPr>
          <p:cNvPr id="22" name="Oval 21">
            <a:hlinkClick r:id="rId10" action="ppaction://hlinksldjump"/>
            <a:extLst>
              <a:ext uri="{FF2B5EF4-FFF2-40B4-BE49-F238E27FC236}">
                <a16:creationId xmlns:a16="http://schemas.microsoft.com/office/drawing/2014/main" id="{53F25461-071B-8240-5C4D-D30AE28A20FC}"/>
              </a:ext>
            </a:extLst>
          </p:cNvPr>
          <p:cNvSpPr/>
          <p:nvPr/>
        </p:nvSpPr>
        <p:spPr>
          <a:xfrm>
            <a:off x="3269128" y="7806865"/>
            <a:ext cx="1792251" cy="129550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</a:t>
            </a:r>
          </a:p>
        </p:txBody>
      </p:sp>
      <p:sp>
        <p:nvSpPr>
          <p:cNvPr id="23" name="Oval 22">
            <a:hlinkClick r:id="rId11" action="ppaction://hlinksldjump"/>
            <a:extLst>
              <a:ext uri="{FF2B5EF4-FFF2-40B4-BE49-F238E27FC236}">
                <a16:creationId xmlns:a16="http://schemas.microsoft.com/office/drawing/2014/main" id="{95B4C673-E9AC-9DBA-11CC-1D2411320C92}"/>
              </a:ext>
            </a:extLst>
          </p:cNvPr>
          <p:cNvSpPr/>
          <p:nvPr/>
        </p:nvSpPr>
        <p:spPr>
          <a:xfrm>
            <a:off x="7040247" y="7486749"/>
            <a:ext cx="2181032" cy="15407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Gépigény</a:t>
            </a:r>
          </a:p>
        </p:txBody>
      </p:sp>
      <p:sp>
        <p:nvSpPr>
          <p:cNvPr id="24" name="Oval 23">
            <a:hlinkClick r:id="rId12" action="ppaction://hlinksldjump"/>
            <a:extLst>
              <a:ext uri="{FF2B5EF4-FFF2-40B4-BE49-F238E27FC236}">
                <a16:creationId xmlns:a16="http://schemas.microsoft.com/office/drawing/2014/main" id="{4387B15E-AC27-F1B7-114D-7E4462F231CC}"/>
              </a:ext>
            </a:extLst>
          </p:cNvPr>
          <p:cNvSpPr/>
          <p:nvPr/>
        </p:nvSpPr>
        <p:spPr>
          <a:xfrm>
            <a:off x="10083326" y="7554235"/>
            <a:ext cx="1647684" cy="160445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Források</a:t>
            </a:r>
          </a:p>
        </p:txBody>
      </p:sp>
      <p:sp>
        <p:nvSpPr>
          <p:cNvPr id="25" name="Oval 24">
            <a:hlinkClick r:id="rId13" action="ppaction://hlinksldjump"/>
            <a:extLst>
              <a:ext uri="{FF2B5EF4-FFF2-40B4-BE49-F238E27FC236}">
                <a16:creationId xmlns:a16="http://schemas.microsoft.com/office/drawing/2014/main" id="{8235D232-C0C9-0437-9BF2-D9617A544117}"/>
              </a:ext>
            </a:extLst>
          </p:cNvPr>
          <p:cNvSpPr/>
          <p:nvPr/>
        </p:nvSpPr>
        <p:spPr>
          <a:xfrm>
            <a:off x="1450144" y="7526462"/>
            <a:ext cx="1978338" cy="14069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Rövid leírás</a:t>
            </a:r>
          </a:p>
        </p:txBody>
      </p:sp>
      <p:sp>
        <p:nvSpPr>
          <p:cNvPr id="26" name="Oval 25">
            <a:hlinkClick r:id="rId14" action="ppaction://hlinksldjump"/>
            <a:extLst>
              <a:ext uri="{FF2B5EF4-FFF2-40B4-BE49-F238E27FC236}">
                <a16:creationId xmlns:a16="http://schemas.microsoft.com/office/drawing/2014/main" id="{A7D89EEE-1C4E-9D4B-4898-FA092F84EC2F}"/>
              </a:ext>
            </a:extLst>
          </p:cNvPr>
          <p:cNvSpPr/>
          <p:nvPr/>
        </p:nvSpPr>
        <p:spPr>
          <a:xfrm>
            <a:off x="60578" y="7663140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Kezdetek</a:t>
            </a:r>
          </a:p>
        </p:txBody>
      </p:sp>
      <p:sp>
        <p:nvSpPr>
          <p:cNvPr id="27" name="Oval 26">
            <a:hlinkClick r:id="rId15" action="ppaction://hlinksldjump"/>
            <a:extLst>
              <a:ext uri="{FF2B5EF4-FFF2-40B4-BE49-F238E27FC236}">
                <a16:creationId xmlns:a16="http://schemas.microsoft.com/office/drawing/2014/main" id="{6A95BC01-552C-2E89-2630-B82528D30625}"/>
              </a:ext>
            </a:extLst>
          </p:cNvPr>
          <p:cNvSpPr/>
          <p:nvPr/>
        </p:nvSpPr>
        <p:spPr>
          <a:xfrm>
            <a:off x="6187093" y="7289271"/>
            <a:ext cx="1792251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Tervek</a:t>
            </a:r>
          </a:p>
        </p:txBody>
      </p:sp>
      <p:sp>
        <p:nvSpPr>
          <p:cNvPr id="28" name="Oval 27">
            <a:hlinkClick r:id="rId16" action="ppaction://hlinksldjump"/>
            <a:extLst>
              <a:ext uri="{FF2B5EF4-FFF2-40B4-BE49-F238E27FC236}">
                <a16:creationId xmlns:a16="http://schemas.microsoft.com/office/drawing/2014/main" id="{0D59D376-A280-4976-B713-0ADAA521C215}"/>
              </a:ext>
            </a:extLst>
          </p:cNvPr>
          <p:cNvSpPr/>
          <p:nvPr/>
        </p:nvSpPr>
        <p:spPr>
          <a:xfrm>
            <a:off x="4455085" y="7587476"/>
            <a:ext cx="2181033" cy="138894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Nehézségek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3C8AFD-A9ED-E42E-745D-27FEEB57D7F7}"/>
              </a:ext>
            </a:extLst>
          </p:cNvPr>
          <p:cNvSpPr/>
          <p:nvPr/>
        </p:nvSpPr>
        <p:spPr>
          <a:xfrm rot="16200000">
            <a:off x="5824830" y="2177679"/>
            <a:ext cx="542342" cy="1219200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6634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51C83-E9FC-E109-2A32-6EE40EBD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hu-HU" dirty="0"/>
              <a:t>Dokumentáció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F5B-30DE-335A-E83B-49166AF94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hu-HU" sz="3000" dirty="0"/>
              <a:t>A </a:t>
            </a:r>
            <a:r>
              <a:rPr lang="en-US" sz="3000" dirty="0" err="1"/>
              <a:t>dokumentáció</a:t>
            </a:r>
            <a:r>
              <a:rPr lang="en-US" sz="3000" dirty="0"/>
              <a:t> </a:t>
            </a:r>
            <a:r>
              <a:rPr lang="en-US" sz="3000" dirty="0" err="1"/>
              <a:t>jelenleg</a:t>
            </a:r>
            <a:r>
              <a:rPr lang="en-US" sz="3000" dirty="0"/>
              <a:t> </a:t>
            </a:r>
            <a:r>
              <a:rPr lang="hu-HU" sz="3000" dirty="0"/>
              <a:t>készítés</a:t>
            </a:r>
            <a:r>
              <a:rPr lang="en-US" sz="3000" dirty="0"/>
              <a:t> </a:t>
            </a:r>
            <a:r>
              <a:rPr lang="en-US" sz="3000" dirty="0" err="1"/>
              <a:t>alatt</a:t>
            </a:r>
            <a:r>
              <a:rPr lang="en-US" sz="3000" dirty="0"/>
              <a:t> </a:t>
            </a:r>
            <a:r>
              <a:rPr lang="en-US" sz="3000" dirty="0" err="1"/>
              <a:t>áll</a:t>
            </a:r>
            <a:r>
              <a:rPr lang="en-US" sz="3000" dirty="0"/>
              <a:t>. </a:t>
            </a:r>
            <a:r>
              <a:rPr lang="en-US" sz="3000" dirty="0" err="1"/>
              <a:t>Elkezdtük</a:t>
            </a:r>
            <a:r>
              <a:rPr lang="en-US" sz="3000" dirty="0"/>
              <a:t> a </a:t>
            </a:r>
            <a:r>
              <a:rPr lang="en-US" sz="3000" dirty="0" err="1"/>
              <a:t>munkát</a:t>
            </a:r>
            <a:r>
              <a:rPr lang="en-US" sz="3000" dirty="0"/>
              <a:t>, és a </a:t>
            </a:r>
            <a:r>
              <a:rPr lang="en-US" sz="3000" dirty="0" err="1"/>
              <a:t>közeljövőben</a:t>
            </a:r>
            <a:r>
              <a:rPr lang="en-US" sz="3000" dirty="0"/>
              <a:t> </a:t>
            </a:r>
            <a:r>
              <a:rPr lang="en-US" sz="3000" dirty="0" err="1"/>
              <a:t>tervezzük</a:t>
            </a:r>
            <a:r>
              <a:rPr lang="en-US" sz="3000" dirty="0"/>
              <a:t> </a:t>
            </a:r>
            <a:r>
              <a:rPr lang="en-US" sz="3000" dirty="0" err="1"/>
              <a:t>befejezni</a:t>
            </a:r>
            <a:r>
              <a:rPr lang="en-US" sz="3000" dirty="0"/>
              <a:t>. </a:t>
            </a:r>
            <a:r>
              <a:rPr lang="en-US" sz="3000" dirty="0" err="1"/>
              <a:t>Folyamatosan</a:t>
            </a:r>
            <a:r>
              <a:rPr lang="en-US" sz="3000" dirty="0"/>
              <a:t> </a:t>
            </a:r>
            <a:r>
              <a:rPr lang="en-US" sz="3000" dirty="0" err="1"/>
              <a:t>bővítjük</a:t>
            </a:r>
            <a:r>
              <a:rPr lang="en-US" sz="3000" dirty="0"/>
              <a:t> és </a:t>
            </a:r>
            <a:r>
              <a:rPr lang="en-US" sz="3000" dirty="0" err="1"/>
              <a:t>finomítjuk</a:t>
            </a:r>
            <a:r>
              <a:rPr lang="en-US" sz="3000" dirty="0"/>
              <a:t>. </a:t>
            </a:r>
            <a:r>
              <a:rPr lang="hu-HU" sz="3000" dirty="0"/>
              <a:t>Lassan elkészül</a:t>
            </a:r>
            <a:r>
              <a:rPr lang="en-US" sz="3000" dirty="0"/>
              <a:t>.</a:t>
            </a:r>
            <a:endParaRPr lang="hu-HU" sz="3000" dirty="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E1EFF390-883D-AD28-F7E6-85AD14559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6913" y="1197430"/>
            <a:ext cx="4593771" cy="4593771"/>
          </a:xfrm>
          <a:prstGeom prst="rect">
            <a:avLst/>
          </a:prstGeom>
        </p:spPr>
      </p:pic>
      <p:sp>
        <p:nvSpPr>
          <p:cNvPr id="4" name="Oval 3">
            <a:hlinkClick r:id="rId5" action="ppaction://hlinksldjump"/>
            <a:extLst>
              <a:ext uri="{FF2B5EF4-FFF2-40B4-BE49-F238E27FC236}">
                <a16:creationId xmlns:a16="http://schemas.microsoft.com/office/drawing/2014/main" id="{D38AE044-1CE3-158A-17DE-E0411EDEF1E0}"/>
              </a:ext>
            </a:extLst>
          </p:cNvPr>
          <p:cNvSpPr>
            <a:spLocks/>
          </p:cNvSpPr>
          <p:nvPr/>
        </p:nvSpPr>
        <p:spPr>
          <a:xfrm>
            <a:off x="66667" y="5480238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Vissza</a:t>
            </a:r>
          </a:p>
        </p:txBody>
      </p:sp>
      <p:sp>
        <p:nvSpPr>
          <p:cNvPr id="5" name="Oval 4">
            <a:hlinkClick r:id="rId6" action="ppaction://hlinksldjump"/>
            <a:extLst>
              <a:ext uri="{FF2B5EF4-FFF2-40B4-BE49-F238E27FC236}">
                <a16:creationId xmlns:a16="http://schemas.microsoft.com/office/drawing/2014/main" id="{72431F97-8D91-DF18-C284-B46F8F213047}"/>
              </a:ext>
            </a:extLst>
          </p:cNvPr>
          <p:cNvSpPr/>
          <p:nvPr/>
        </p:nvSpPr>
        <p:spPr>
          <a:xfrm>
            <a:off x="8788143" y="7586075"/>
            <a:ext cx="2340138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Dokumentáció</a:t>
            </a:r>
          </a:p>
        </p:txBody>
      </p:sp>
      <p:sp>
        <p:nvSpPr>
          <p:cNvPr id="6" name="Oval 5">
            <a:hlinkClick r:id="rId7" action="ppaction://hlinksldjump"/>
            <a:extLst>
              <a:ext uri="{FF2B5EF4-FFF2-40B4-BE49-F238E27FC236}">
                <a16:creationId xmlns:a16="http://schemas.microsoft.com/office/drawing/2014/main" id="{BAC04377-98C9-30CE-492F-CEFCE51EA9CE}"/>
              </a:ext>
            </a:extLst>
          </p:cNvPr>
          <p:cNvSpPr/>
          <p:nvPr/>
        </p:nvSpPr>
        <p:spPr>
          <a:xfrm>
            <a:off x="3269128" y="7806865"/>
            <a:ext cx="1792251" cy="129550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</a:t>
            </a:r>
          </a:p>
        </p:txBody>
      </p:sp>
      <p:sp>
        <p:nvSpPr>
          <p:cNvPr id="8" name="Oval 7">
            <a:hlinkClick r:id="rId8" action="ppaction://hlinksldjump"/>
            <a:extLst>
              <a:ext uri="{FF2B5EF4-FFF2-40B4-BE49-F238E27FC236}">
                <a16:creationId xmlns:a16="http://schemas.microsoft.com/office/drawing/2014/main" id="{57735A54-6C98-E26C-671D-2234D5513C26}"/>
              </a:ext>
            </a:extLst>
          </p:cNvPr>
          <p:cNvSpPr/>
          <p:nvPr/>
        </p:nvSpPr>
        <p:spPr>
          <a:xfrm>
            <a:off x="7040247" y="7486749"/>
            <a:ext cx="2181032" cy="15407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Gépigény</a:t>
            </a:r>
          </a:p>
        </p:txBody>
      </p:sp>
      <p:sp>
        <p:nvSpPr>
          <p:cNvPr id="9" name="Oval 8">
            <a:hlinkClick r:id="rId9" action="ppaction://hlinksldjump"/>
            <a:extLst>
              <a:ext uri="{FF2B5EF4-FFF2-40B4-BE49-F238E27FC236}">
                <a16:creationId xmlns:a16="http://schemas.microsoft.com/office/drawing/2014/main" id="{C9724C98-C505-FB6F-501C-69A3024932CF}"/>
              </a:ext>
            </a:extLst>
          </p:cNvPr>
          <p:cNvSpPr/>
          <p:nvPr/>
        </p:nvSpPr>
        <p:spPr>
          <a:xfrm>
            <a:off x="10083326" y="7554235"/>
            <a:ext cx="1647684" cy="160445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Források</a:t>
            </a:r>
          </a:p>
        </p:txBody>
      </p:sp>
      <p:sp>
        <p:nvSpPr>
          <p:cNvPr id="11" name="Oval 10">
            <a:hlinkClick r:id="rId10" action="ppaction://hlinksldjump"/>
            <a:extLst>
              <a:ext uri="{FF2B5EF4-FFF2-40B4-BE49-F238E27FC236}">
                <a16:creationId xmlns:a16="http://schemas.microsoft.com/office/drawing/2014/main" id="{66C36609-73FA-87BD-2A70-DADE53E8D6C3}"/>
              </a:ext>
            </a:extLst>
          </p:cNvPr>
          <p:cNvSpPr/>
          <p:nvPr/>
        </p:nvSpPr>
        <p:spPr>
          <a:xfrm>
            <a:off x="1450144" y="7526462"/>
            <a:ext cx="1978338" cy="14069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Rövid leírás</a:t>
            </a:r>
          </a:p>
        </p:txBody>
      </p:sp>
      <p:sp>
        <p:nvSpPr>
          <p:cNvPr id="13" name="Oval 12">
            <a:hlinkClick r:id="rId11" action="ppaction://hlinksldjump"/>
            <a:extLst>
              <a:ext uri="{FF2B5EF4-FFF2-40B4-BE49-F238E27FC236}">
                <a16:creationId xmlns:a16="http://schemas.microsoft.com/office/drawing/2014/main" id="{277FA10A-A8CF-6555-368E-23410770E9DE}"/>
              </a:ext>
            </a:extLst>
          </p:cNvPr>
          <p:cNvSpPr/>
          <p:nvPr/>
        </p:nvSpPr>
        <p:spPr>
          <a:xfrm>
            <a:off x="60578" y="7663140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Kezdetek</a:t>
            </a:r>
          </a:p>
        </p:txBody>
      </p:sp>
      <p:sp>
        <p:nvSpPr>
          <p:cNvPr id="15" name="Oval 14">
            <a:hlinkClick r:id="rId12" action="ppaction://hlinksldjump"/>
            <a:extLst>
              <a:ext uri="{FF2B5EF4-FFF2-40B4-BE49-F238E27FC236}">
                <a16:creationId xmlns:a16="http://schemas.microsoft.com/office/drawing/2014/main" id="{8A1BC5CF-D79F-8E38-D8D8-23EE4E10810C}"/>
              </a:ext>
            </a:extLst>
          </p:cNvPr>
          <p:cNvSpPr/>
          <p:nvPr/>
        </p:nvSpPr>
        <p:spPr>
          <a:xfrm>
            <a:off x="6187093" y="7289271"/>
            <a:ext cx="1792251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Tervek</a:t>
            </a:r>
          </a:p>
        </p:txBody>
      </p:sp>
      <p:sp>
        <p:nvSpPr>
          <p:cNvPr id="17" name="Oval 16">
            <a:hlinkClick r:id="rId13" action="ppaction://hlinksldjump"/>
            <a:extLst>
              <a:ext uri="{FF2B5EF4-FFF2-40B4-BE49-F238E27FC236}">
                <a16:creationId xmlns:a16="http://schemas.microsoft.com/office/drawing/2014/main" id="{A4D05CFA-155D-F380-9A2A-0F76B4AC3418}"/>
              </a:ext>
            </a:extLst>
          </p:cNvPr>
          <p:cNvSpPr/>
          <p:nvPr/>
        </p:nvSpPr>
        <p:spPr>
          <a:xfrm>
            <a:off x="4455085" y="7587476"/>
            <a:ext cx="2181033" cy="138894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Nehézségek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9EFCBA-4ECD-D21B-F2CF-E49DB6AEC232}"/>
              </a:ext>
            </a:extLst>
          </p:cNvPr>
          <p:cNvSpPr/>
          <p:nvPr/>
        </p:nvSpPr>
        <p:spPr>
          <a:xfrm rot="16200000">
            <a:off x="5824830" y="2177679"/>
            <a:ext cx="542342" cy="1219200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6967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opicVTI">
  <a:themeElements>
    <a:clrScheme name="Tropic">
      <a:dk1>
        <a:srgbClr val="000000"/>
      </a:dk1>
      <a:lt1>
        <a:sysClr val="window" lastClr="FFFFFF"/>
      </a:lt1>
      <a:dk2>
        <a:srgbClr val="09392F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68E74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412</Words>
  <Application>Microsoft Office PowerPoint</Application>
  <PresentationFormat>Widescreen</PresentationFormat>
  <Paragraphs>120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gg sans</vt:lpstr>
      <vt:lpstr>Gill Sans Nova</vt:lpstr>
      <vt:lpstr>TropicVTI</vt:lpstr>
      <vt:lpstr>PowerPoint Presentation</vt:lpstr>
      <vt:lpstr>Menü</vt:lpstr>
      <vt:lpstr>Kezdetek</vt:lpstr>
      <vt:lpstr>Rövid leírás</vt:lpstr>
      <vt:lpstr>Weboldal + Adatbázis</vt:lpstr>
      <vt:lpstr>Nehézségek</vt:lpstr>
      <vt:lpstr>Jövőbeli tervek</vt:lpstr>
      <vt:lpstr>Gépigény</vt:lpstr>
      <vt:lpstr>Dokumentáció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Kondor Milan</dc:creator>
  <cp:lastModifiedBy>Kondor Milan</cp:lastModifiedBy>
  <cp:revision>34</cp:revision>
  <dcterms:created xsi:type="dcterms:W3CDTF">2025-01-31T18:36:19Z</dcterms:created>
  <dcterms:modified xsi:type="dcterms:W3CDTF">2025-01-31T19:54:58Z</dcterms:modified>
</cp:coreProperties>
</file>